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7"/>
  </p:notesMasterIdLst>
  <p:sldIdLst>
    <p:sldId id="511" r:id="rId2"/>
    <p:sldId id="512" r:id="rId3"/>
    <p:sldId id="513" r:id="rId4"/>
    <p:sldId id="514" r:id="rId5"/>
    <p:sldId id="491" r:id="rId6"/>
    <p:sldId id="492" r:id="rId7"/>
    <p:sldId id="517" r:id="rId8"/>
    <p:sldId id="510" r:id="rId9"/>
    <p:sldId id="493" r:id="rId10"/>
    <p:sldId id="519" r:id="rId11"/>
    <p:sldId id="515" r:id="rId12"/>
    <p:sldId id="520" r:id="rId13"/>
    <p:sldId id="521" r:id="rId14"/>
    <p:sldId id="522" r:id="rId15"/>
    <p:sldId id="434" r:id="rId16"/>
  </p:sldIdLst>
  <p:sldSz cx="9144000" cy="5143500" type="screen16x9"/>
  <p:notesSz cx="6858000" cy="9144000"/>
  <p:embeddedFontLst>
    <p:embeddedFont>
      <p:font typeface="Book Antiqua" panose="02040602050305030304" pitchFamily="18" charset="0"/>
      <p:regular r:id="rId18"/>
      <p:bold r:id="rId19"/>
      <p:italic r:id="rId20"/>
      <p:boldItalic r:id="rId21"/>
    </p:embeddedFont>
    <p:embeddedFont>
      <p:font typeface="Helvetica" panose="020B0604020202020204" pitchFamily="34" charset="0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Verdana" panose="020B0604030504040204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ED"/>
    <a:srgbClr val="5F47E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143" d="100"/>
          <a:sy n="143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25830" y="588943"/>
            <a:ext cx="7292339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I count objects quickly?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43037" y="1455984"/>
            <a:ext cx="6981376" cy="2628310"/>
            <a:chOff x="943037" y="1429340"/>
            <a:chExt cx="6981376" cy="2628310"/>
          </a:xfrm>
        </p:grpSpPr>
        <p:sp>
          <p:nvSpPr>
            <p:cNvPr id="11" name="Heart 10"/>
            <p:cNvSpPr/>
            <p:nvPr/>
          </p:nvSpPr>
          <p:spPr>
            <a:xfrm rot="405306">
              <a:off x="6191177" y="3047926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Heart 11"/>
            <p:cNvSpPr/>
            <p:nvPr/>
          </p:nvSpPr>
          <p:spPr>
            <a:xfrm rot="18354331">
              <a:off x="1646531" y="1953919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Heart 12"/>
            <p:cNvSpPr/>
            <p:nvPr/>
          </p:nvSpPr>
          <p:spPr>
            <a:xfrm rot="2345845">
              <a:off x="4387968" y="3416418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Heart 13"/>
            <p:cNvSpPr/>
            <p:nvPr/>
          </p:nvSpPr>
          <p:spPr>
            <a:xfrm rot="20963409">
              <a:off x="1427416" y="2548802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Heart 14"/>
            <p:cNvSpPr/>
            <p:nvPr/>
          </p:nvSpPr>
          <p:spPr>
            <a:xfrm rot="20963409">
              <a:off x="5515037" y="3057586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Heart 15"/>
            <p:cNvSpPr/>
            <p:nvPr/>
          </p:nvSpPr>
          <p:spPr>
            <a:xfrm rot="20044628">
              <a:off x="7039078" y="1486451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Heart 16"/>
            <p:cNvSpPr/>
            <p:nvPr/>
          </p:nvSpPr>
          <p:spPr>
            <a:xfrm rot="16005496">
              <a:off x="4133297" y="1895371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Heart 17"/>
            <p:cNvSpPr/>
            <p:nvPr/>
          </p:nvSpPr>
          <p:spPr>
            <a:xfrm rot="965302">
              <a:off x="3126897" y="1900105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Heart 18"/>
            <p:cNvSpPr/>
            <p:nvPr/>
          </p:nvSpPr>
          <p:spPr>
            <a:xfrm rot="9943775">
              <a:off x="2085984" y="1465722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Heart 19"/>
            <p:cNvSpPr/>
            <p:nvPr/>
          </p:nvSpPr>
          <p:spPr>
            <a:xfrm rot="5667113">
              <a:off x="5393967" y="2241641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Heart 20"/>
            <p:cNvSpPr/>
            <p:nvPr/>
          </p:nvSpPr>
          <p:spPr>
            <a:xfrm rot="20963409">
              <a:off x="7581513" y="2257486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Heart 21"/>
            <p:cNvSpPr/>
            <p:nvPr/>
          </p:nvSpPr>
          <p:spPr>
            <a:xfrm rot="20963409">
              <a:off x="1743136" y="3602443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Heart 22"/>
            <p:cNvSpPr/>
            <p:nvPr/>
          </p:nvSpPr>
          <p:spPr>
            <a:xfrm rot="20963409">
              <a:off x="943037" y="2397925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Heart 23"/>
            <p:cNvSpPr/>
            <p:nvPr/>
          </p:nvSpPr>
          <p:spPr>
            <a:xfrm rot="2666867">
              <a:off x="3112577" y="2805537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Heart 9"/>
            <p:cNvSpPr/>
            <p:nvPr/>
          </p:nvSpPr>
          <p:spPr>
            <a:xfrm rot="16761530">
              <a:off x="3225998" y="3370805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Heart 27"/>
            <p:cNvSpPr/>
            <p:nvPr/>
          </p:nvSpPr>
          <p:spPr>
            <a:xfrm rot="6441897">
              <a:off x="5152576" y="17716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Heart 28"/>
            <p:cNvSpPr/>
            <p:nvPr/>
          </p:nvSpPr>
          <p:spPr>
            <a:xfrm rot="2790922">
              <a:off x="4809676" y="22288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Heart 29"/>
            <p:cNvSpPr/>
            <p:nvPr/>
          </p:nvSpPr>
          <p:spPr>
            <a:xfrm rot="8382436">
              <a:off x="7499699" y="2984849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Heart 30"/>
            <p:cNvSpPr/>
            <p:nvPr/>
          </p:nvSpPr>
          <p:spPr>
            <a:xfrm rot="20259913">
              <a:off x="1080992" y="3397498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Heart 31"/>
            <p:cNvSpPr/>
            <p:nvPr/>
          </p:nvSpPr>
          <p:spPr>
            <a:xfrm rot="5400000">
              <a:off x="2514600" y="37147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Heart 32"/>
            <p:cNvSpPr/>
            <p:nvPr/>
          </p:nvSpPr>
          <p:spPr>
            <a:xfrm rot="4481219">
              <a:off x="6220468" y="2153741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Heart 33"/>
            <p:cNvSpPr/>
            <p:nvPr/>
          </p:nvSpPr>
          <p:spPr>
            <a:xfrm rot="442087">
              <a:off x="3833102" y="2764826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Heart 34"/>
            <p:cNvSpPr/>
            <p:nvPr/>
          </p:nvSpPr>
          <p:spPr>
            <a:xfrm rot="7001893">
              <a:off x="4525528" y="2859101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Heart 35"/>
            <p:cNvSpPr/>
            <p:nvPr/>
          </p:nvSpPr>
          <p:spPr>
            <a:xfrm rot="15980366">
              <a:off x="2648572" y="2468047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Heart 36"/>
            <p:cNvSpPr/>
            <p:nvPr/>
          </p:nvSpPr>
          <p:spPr>
            <a:xfrm rot="11703704">
              <a:off x="1990840" y="2496113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Heart 37"/>
            <p:cNvSpPr/>
            <p:nvPr/>
          </p:nvSpPr>
          <p:spPr>
            <a:xfrm rot="5400000">
              <a:off x="6981376" y="22288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Heart 38"/>
            <p:cNvSpPr/>
            <p:nvPr/>
          </p:nvSpPr>
          <p:spPr>
            <a:xfrm rot="5400000">
              <a:off x="3438076" y="23431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Heart 39"/>
            <p:cNvSpPr/>
            <p:nvPr/>
          </p:nvSpPr>
          <p:spPr>
            <a:xfrm rot="10238273">
              <a:off x="4660693" y="1454357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Heart 40"/>
            <p:cNvSpPr/>
            <p:nvPr/>
          </p:nvSpPr>
          <p:spPr>
            <a:xfrm rot="8703458">
              <a:off x="3724891" y="3641097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Heart 26"/>
            <p:cNvSpPr/>
            <p:nvPr/>
          </p:nvSpPr>
          <p:spPr>
            <a:xfrm rot="5400000">
              <a:off x="6409876" y="36004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Heart 44"/>
            <p:cNvSpPr/>
            <p:nvPr/>
          </p:nvSpPr>
          <p:spPr>
            <a:xfrm rot="11387974">
              <a:off x="7456179" y="3627129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Heart 45"/>
            <p:cNvSpPr/>
            <p:nvPr/>
          </p:nvSpPr>
          <p:spPr>
            <a:xfrm rot="7736999">
              <a:off x="6927665" y="3327216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Heart 46"/>
            <p:cNvSpPr/>
            <p:nvPr/>
          </p:nvSpPr>
          <p:spPr>
            <a:xfrm rot="13328513">
              <a:off x="1556616" y="307302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Heart 47"/>
            <p:cNvSpPr/>
            <p:nvPr/>
          </p:nvSpPr>
          <p:spPr>
            <a:xfrm rot="6099473">
              <a:off x="2307081" y="3007869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Heart 48"/>
            <p:cNvSpPr/>
            <p:nvPr/>
          </p:nvSpPr>
          <p:spPr>
            <a:xfrm rot="10346077">
              <a:off x="4144957" y="236423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Heart 49"/>
            <p:cNvSpPr/>
            <p:nvPr/>
          </p:nvSpPr>
          <p:spPr>
            <a:xfrm rot="9427296">
              <a:off x="1036544" y="148076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Heart 50"/>
            <p:cNvSpPr/>
            <p:nvPr/>
          </p:nvSpPr>
          <p:spPr>
            <a:xfrm rot="5388164">
              <a:off x="3428410" y="142934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Heart 51"/>
            <p:cNvSpPr/>
            <p:nvPr/>
          </p:nvSpPr>
          <p:spPr>
            <a:xfrm rot="9426336">
              <a:off x="5794399" y="3553726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Heart 52"/>
            <p:cNvSpPr/>
            <p:nvPr/>
          </p:nvSpPr>
          <p:spPr>
            <a:xfrm rot="20926443">
              <a:off x="2430397" y="1889404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Heart 53"/>
            <p:cNvSpPr/>
            <p:nvPr/>
          </p:nvSpPr>
          <p:spPr>
            <a:xfrm rot="16649781">
              <a:off x="5960816" y="2567945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Heart 54"/>
            <p:cNvSpPr/>
            <p:nvPr/>
          </p:nvSpPr>
          <p:spPr>
            <a:xfrm rot="10346077">
              <a:off x="7471844" y="1790741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Heart 55"/>
            <p:cNvSpPr/>
            <p:nvPr/>
          </p:nvSpPr>
          <p:spPr>
            <a:xfrm rot="10346077">
              <a:off x="6535307" y="1684519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Heart 56"/>
            <p:cNvSpPr/>
            <p:nvPr/>
          </p:nvSpPr>
          <p:spPr>
            <a:xfrm rot="10346077">
              <a:off x="6764780" y="270713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Heart 57"/>
            <p:cNvSpPr/>
            <p:nvPr/>
          </p:nvSpPr>
          <p:spPr>
            <a:xfrm rot="13649535">
              <a:off x="5109063" y="3328337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Heart 43"/>
            <p:cNvSpPr/>
            <p:nvPr/>
          </p:nvSpPr>
          <p:spPr>
            <a:xfrm rot="10346077">
              <a:off x="5850381" y="1564129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501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239024" y="2686050"/>
            <a:ext cx="8658225" cy="457200"/>
            <a:chOff x="239024" y="1885950"/>
            <a:chExt cx="8658225" cy="457200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239024" y="2114550"/>
              <a:ext cx="8658225" cy="2694"/>
            </a:xfrm>
            <a:prstGeom prst="straightConnector1">
              <a:avLst/>
            </a:prstGeom>
            <a:ln w="38100">
              <a:solidFill>
                <a:srgbClr val="0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>
              <a:off x="571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685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800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914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028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143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257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371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485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600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714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828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943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057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171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286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400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2514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628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743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857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971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086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200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314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3429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543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3657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3771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886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4000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4114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4229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4343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4457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4572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4686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4800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4914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5029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5143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5257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5372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5486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5600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5715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5829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5943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6057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6172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86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400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6515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6629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743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6858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972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7086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7200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7315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7429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7543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7658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7772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7886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8001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8115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8229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343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8458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8572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862267" y="1657350"/>
            <a:ext cx="571500" cy="436238"/>
            <a:chOff x="852890" y="4051560"/>
            <a:chExt cx="457200" cy="348990"/>
          </a:xfrm>
        </p:grpSpPr>
        <p:sp>
          <p:nvSpPr>
            <p:cNvPr id="76" name="Connector 75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78" name="Freeform 77"/>
          <p:cNvSpPr/>
          <p:nvPr/>
        </p:nvSpPr>
        <p:spPr>
          <a:xfrm>
            <a:off x="571500" y="2228850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 Placeholder 2"/>
          <p:cNvSpPr txBox="1">
            <a:spLocks/>
          </p:cNvSpPr>
          <p:nvPr/>
        </p:nvSpPr>
        <p:spPr bwMode="auto">
          <a:xfrm>
            <a:off x="228600" y="3143250"/>
            <a:ext cx="6870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110</a:t>
            </a:r>
          </a:p>
        </p:txBody>
      </p:sp>
      <p:sp>
        <p:nvSpPr>
          <p:cNvPr id="79" name="Text Placeholder 2"/>
          <p:cNvSpPr txBox="1">
            <a:spLocks/>
          </p:cNvSpPr>
          <p:nvPr/>
        </p:nvSpPr>
        <p:spPr bwMode="auto">
          <a:xfrm>
            <a:off x="1328348" y="3090381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120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2005267" y="1600140"/>
            <a:ext cx="571500" cy="436238"/>
            <a:chOff x="852890" y="4051560"/>
            <a:chExt cx="457200" cy="348990"/>
          </a:xfrm>
        </p:grpSpPr>
        <p:sp>
          <p:nvSpPr>
            <p:cNvPr id="104" name="Connector 103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106" name="Freeform 105"/>
          <p:cNvSpPr/>
          <p:nvPr/>
        </p:nvSpPr>
        <p:spPr>
          <a:xfrm>
            <a:off x="1714500" y="2171640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Text Placeholder 2"/>
          <p:cNvSpPr txBox="1">
            <a:spLocks/>
          </p:cNvSpPr>
          <p:nvPr/>
        </p:nvSpPr>
        <p:spPr bwMode="auto">
          <a:xfrm>
            <a:off x="2471348" y="30860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130</a:t>
            </a:r>
          </a:p>
        </p:txBody>
      </p:sp>
      <p:grpSp>
        <p:nvGrpSpPr>
          <p:cNvPr id="108" name="Group 107"/>
          <p:cNvGrpSpPr/>
          <p:nvPr/>
        </p:nvGrpSpPr>
        <p:grpSpPr>
          <a:xfrm>
            <a:off x="3148267" y="1600140"/>
            <a:ext cx="571500" cy="436238"/>
            <a:chOff x="852890" y="4051560"/>
            <a:chExt cx="457200" cy="348990"/>
          </a:xfrm>
        </p:grpSpPr>
        <p:sp>
          <p:nvSpPr>
            <p:cNvPr id="109" name="Connector 108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111" name="Freeform 110"/>
          <p:cNvSpPr/>
          <p:nvPr/>
        </p:nvSpPr>
        <p:spPr>
          <a:xfrm>
            <a:off x="2857500" y="2171640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ext Placeholder 2"/>
          <p:cNvSpPr txBox="1">
            <a:spLocks/>
          </p:cNvSpPr>
          <p:nvPr/>
        </p:nvSpPr>
        <p:spPr bwMode="auto">
          <a:xfrm>
            <a:off x="3614348" y="30860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140</a:t>
            </a:r>
          </a:p>
        </p:txBody>
      </p:sp>
      <p:grpSp>
        <p:nvGrpSpPr>
          <p:cNvPr id="113" name="Group 112"/>
          <p:cNvGrpSpPr/>
          <p:nvPr/>
        </p:nvGrpSpPr>
        <p:grpSpPr>
          <a:xfrm>
            <a:off x="4291267" y="1596342"/>
            <a:ext cx="571500" cy="436238"/>
            <a:chOff x="852890" y="4051560"/>
            <a:chExt cx="457200" cy="348990"/>
          </a:xfrm>
        </p:grpSpPr>
        <p:sp>
          <p:nvSpPr>
            <p:cNvPr id="114" name="Connector 113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116" name="Freeform 115"/>
          <p:cNvSpPr/>
          <p:nvPr/>
        </p:nvSpPr>
        <p:spPr>
          <a:xfrm>
            <a:off x="4000500" y="2167842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 Placeholder 2"/>
          <p:cNvSpPr txBox="1">
            <a:spLocks/>
          </p:cNvSpPr>
          <p:nvPr/>
        </p:nvSpPr>
        <p:spPr bwMode="auto">
          <a:xfrm>
            <a:off x="4757348" y="3082242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150</a:t>
            </a:r>
          </a:p>
        </p:txBody>
      </p:sp>
      <p:grpSp>
        <p:nvGrpSpPr>
          <p:cNvPr id="118" name="Group 117"/>
          <p:cNvGrpSpPr/>
          <p:nvPr/>
        </p:nvGrpSpPr>
        <p:grpSpPr>
          <a:xfrm>
            <a:off x="5434267" y="1600140"/>
            <a:ext cx="571500" cy="436238"/>
            <a:chOff x="852890" y="4051560"/>
            <a:chExt cx="457200" cy="348990"/>
          </a:xfrm>
        </p:grpSpPr>
        <p:sp>
          <p:nvSpPr>
            <p:cNvPr id="119" name="Connector 118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121" name="Freeform 120"/>
          <p:cNvSpPr/>
          <p:nvPr/>
        </p:nvSpPr>
        <p:spPr>
          <a:xfrm>
            <a:off x="5143500" y="2171640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xt Placeholder 2"/>
          <p:cNvSpPr txBox="1">
            <a:spLocks/>
          </p:cNvSpPr>
          <p:nvPr/>
        </p:nvSpPr>
        <p:spPr bwMode="auto">
          <a:xfrm>
            <a:off x="5900348" y="30860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160</a:t>
            </a:r>
          </a:p>
        </p:txBody>
      </p:sp>
      <p:grpSp>
        <p:nvGrpSpPr>
          <p:cNvPr id="123" name="Group 122"/>
          <p:cNvGrpSpPr/>
          <p:nvPr/>
        </p:nvGrpSpPr>
        <p:grpSpPr>
          <a:xfrm>
            <a:off x="6577267" y="1600140"/>
            <a:ext cx="571500" cy="436238"/>
            <a:chOff x="852890" y="4051560"/>
            <a:chExt cx="457200" cy="348990"/>
          </a:xfrm>
        </p:grpSpPr>
        <p:sp>
          <p:nvSpPr>
            <p:cNvPr id="124" name="Connector 123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126" name="Freeform 125"/>
          <p:cNvSpPr/>
          <p:nvPr/>
        </p:nvSpPr>
        <p:spPr>
          <a:xfrm>
            <a:off x="6286500" y="2171640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xt Placeholder 2"/>
          <p:cNvSpPr txBox="1">
            <a:spLocks/>
          </p:cNvSpPr>
          <p:nvPr/>
        </p:nvSpPr>
        <p:spPr bwMode="auto">
          <a:xfrm>
            <a:off x="7043348" y="30860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170</a:t>
            </a:r>
          </a:p>
        </p:txBody>
      </p:sp>
      <p:grpSp>
        <p:nvGrpSpPr>
          <p:cNvPr id="128" name="Group 127"/>
          <p:cNvGrpSpPr/>
          <p:nvPr/>
        </p:nvGrpSpPr>
        <p:grpSpPr>
          <a:xfrm>
            <a:off x="7720267" y="1600140"/>
            <a:ext cx="571500" cy="436238"/>
            <a:chOff x="852890" y="4051560"/>
            <a:chExt cx="457200" cy="348990"/>
          </a:xfrm>
        </p:grpSpPr>
        <p:sp>
          <p:nvSpPr>
            <p:cNvPr id="129" name="Connector 128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131" name="Freeform 130"/>
          <p:cNvSpPr/>
          <p:nvPr/>
        </p:nvSpPr>
        <p:spPr>
          <a:xfrm>
            <a:off x="7429500" y="2171640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Text Placeholder 2"/>
          <p:cNvSpPr txBox="1">
            <a:spLocks/>
          </p:cNvSpPr>
          <p:nvPr/>
        </p:nvSpPr>
        <p:spPr bwMode="auto">
          <a:xfrm>
            <a:off x="8186348" y="30860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344361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83" grpId="0"/>
      <p:bldP spid="79" grpId="0"/>
      <p:bldP spid="106" grpId="0" animBg="1"/>
      <p:bldP spid="107" grpId="0"/>
      <p:bldP spid="111" grpId="0" animBg="1"/>
      <p:bldP spid="112" grpId="0"/>
      <p:bldP spid="116" grpId="0" animBg="1"/>
      <p:bldP spid="117" grpId="0"/>
      <p:bldP spid="121" grpId="0" animBg="1"/>
      <p:bldP spid="122" grpId="0"/>
      <p:bldP spid="126" grpId="0" animBg="1"/>
      <p:bldP spid="127" grpId="0"/>
      <p:bldP spid="131" grpId="0" animBg="1"/>
      <p:bldP spid="1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42900" y="799937"/>
            <a:ext cx="1701192" cy="669925"/>
            <a:chOff x="5938245" y="1085850"/>
            <a:chExt cx="1025700" cy="432135"/>
          </a:xfrm>
          <a:solidFill>
            <a:schemeClr val="accent6"/>
          </a:solidFill>
        </p:grpSpPr>
        <p:sp>
          <p:nvSpPr>
            <p:cNvPr id="4" name="Frame 3"/>
            <p:cNvSpPr/>
            <p:nvPr/>
          </p:nvSpPr>
          <p:spPr>
            <a:xfrm>
              <a:off x="59382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Frame 124"/>
            <p:cNvSpPr/>
            <p:nvPr/>
          </p:nvSpPr>
          <p:spPr>
            <a:xfrm>
              <a:off x="5938246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Frame 125"/>
            <p:cNvSpPr/>
            <p:nvPr/>
          </p:nvSpPr>
          <p:spPr>
            <a:xfrm>
              <a:off x="613878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Frame 126"/>
            <p:cNvSpPr/>
            <p:nvPr/>
          </p:nvSpPr>
          <p:spPr>
            <a:xfrm>
              <a:off x="613878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Frame 128"/>
            <p:cNvSpPr/>
            <p:nvPr/>
          </p:nvSpPr>
          <p:spPr>
            <a:xfrm>
              <a:off x="633663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Frame 129"/>
            <p:cNvSpPr/>
            <p:nvPr/>
          </p:nvSpPr>
          <p:spPr>
            <a:xfrm>
              <a:off x="633663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Frame 130"/>
            <p:cNvSpPr/>
            <p:nvPr/>
          </p:nvSpPr>
          <p:spPr>
            <a:xfrm>
              <a:off x="653181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Frame 131"/>
            <p:cNvSpPr/>
            <p:nvPr/>
          </p:nvSpPr>
          <p:spPr>
            <a:xfrm>
              <a:off x="653181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Frame 132"/>
            <p:cNvSpPr/>
            <p:nvPr/>
          </p:nvSpPr>
          <p:spPr>
            <a:xfrm>
              <a:off x="67353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Frame 133"/>
            <p:cNvSpPr/>
            <p:nvPr/>
          </p:nvSpPr>
          <p:spPr>
            <a:xfrm>
              <a:off x="6735345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43862" y="887591"/>
            <a:ext cx="1494781" cy="185356"/>
            <a:chOff x="5706119" y="944904"/>
            <a:chExt cx="1494781" cy="185356"/>
          </a:xfrm>
        </p:grpSpPr>
        <p:sp>
          <p:nvSpPr>
            <p:cNvPr id="7" name="Oval 6"/>
            <p:cNvSpPr/>
            <p:nvPr/>
          </p:nvSpPr>
          <p:spPr>
            <a:xfrm>
              <a:off x="5706119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1" name="Oval 180"/>
            <p:cNvSpPr/>
            <p:nvPr/>
          </p:nvSpPr>
          <p:spPr>
            <a:xfrm>
              <a:off x="6040138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2" name="Oval 181"/>
            <p:cNvSpPr/>
            <p:nvPr/>
          </p:nvSpPr>
          <p:spPr>
            <a:xfrm>
              <a:off x="6363431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3" name="Oval 182"/>
            <p:cNvSpPr/>
            <p:nvPr/>
          </p:nvSpPr>
          <p:spPr>
            <a:xfrm>
              <a:off x="6697450" y="9483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4" name="Oval 183"/>
            <p:cNvSpPr/>
            <p:nvPr/>
          </p:nvSpPr>
          <p:spPr>
            <a:xfrm>
              <a:off x="7022588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452743" y="1203845"/>
            <a:ext cx="1494781" cy="185356"/>
            <a:chOff x="7534919" y="1097304"/>
            <a:chExt cx="1494781" cy="185356"/>
          </a:xfrm>
        </p:grpSpPr>
        <p:sp>
          <p:nvSpPr>
            <p:cNvPr id="192" name="Oval 191"/>
            <p:cNvSpPr/>
            <p:nvPr/>
          </p:nvSpPr>
          <p:spPr>
            <a:xfrm>
              <a:off x="7534919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Oval 192"/>
            <p:cNvSpPr/>
            <p:nvPr/>
          </p:nvSpPr>
          <p:spPr>
            <a:xfrm>
              <a:off x="786893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Oval 193"/>
            <p:cNvSpPr/>
            <p:nvPr/>
          </p:nvSpPr>
          <p:spPr>
            <a:xfrm>
              <a:off x="8192231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Oval 194"/>
            <p:cNvSpPr/>
            <p:nvPr/>
          </p:nvSpPr>
          <p:spPr>
            <a:xfrm>
              <a:off x="8526250" y="11007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6" name="Oval 195"/>
            <p:cNvSpPr/>
            <p:nvPr/>
          </p:nvSpPr>
          <p:spPr>
            <a:xfrm>
              <a:off x="885138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01" name="Text Placeholder 2"/>
          <p:cNvSpPr txBox="1">
            <a:spLocks/>
          </p:cNvSpPr>
          <p:nvPr/>
        </p:nvSpPr>
        <p:spPr bwMode="auto">
          <a:xfrm>
            <a:off x="1907546" y="1002066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Orly's Font 2" pitchFamily="66" charset="0"/>
              </a:rPr>
              <a:t>0 + 10 = </a:t>
            </a:r>
            <a:r>
              <a:rPr lang="en-US" sz="2800" dirty="0" smtClean="0">
                <a:solidFill>
                  <a:srgbClr val="8DC63F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rgbClr val="8DC63F"/>
              </a:solidFill>
              <a:latin typeface="Orly's Font 2" pitchFamily="66" charset="0"/>
            </a:endParaRPr>
          </a:p>
        </p:txBody>
      </p:sp>
      <p:grpSp>
        <p:nvGrpSpPr>
          <p:cNvPr id="102" name="Group 101"/>
          <p:cNvGrpSpPr/>
          <p:nvPr/>
        </p:nvGrpSpPr>
        <p:grpSpPr>
          <a:xfrm>
            <a:off x="993146" y="1600037"/>
            <a:ext cx="1701192" cy="669925"/>
            <a:chOff x="5938245" y="1085850"/>
            <a:chExt cx="1025700" cy="432135"/>
          </a:xfrm>
          <a:solidFill>
            <a:schemeClr val="accent6"/>
          </a:solidFill>
        </p:grpSpPr>
        <p:sp>
          <p:nvSpPr>
            <p:cNvPr id="103" name="Frame 102"/>
            <p:cNvSpPr/>
            <p:nvPr/>
          </p:nvSpPr>
          <p:spPr>
            <a:xfrm>
              <a:off x="59382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" name="Frame 103"/>
            <p:cNvSpPr/>
            <p:nvPr/>
          </p:nvSpPr>
          <p:spPr>
            <a:xfrm>
              <a:off x="5938246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Frame 104"/>
            <p:cNvSpPr/>
            <p:nvPr/>
          </p:nvSpPr>
          <p:spPr>
            <a:xfrm>
              <a:off x="613878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" name="Frame 105"/>
            <p:cNvSpPr/>
            <p:nvPr/>
          </p:nvSpPr>
          <p:spPr>
            <a:xfrm>
              <a:off x="613878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" name="Frame 106"/>
            <p:cNvSpPr/>
            <p:nvPr/>
          </p:nvSpPr>
          <p:spPr>
            <a:xfrm>
              <a:off x="633663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Frame 107"/>
            <p:cNvSpPr/>
            <p:nvPr/>
          </p:nvSpPr>
          <p:spPr>
            <a:xfrm>
              <a:off x="633663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Frame 108"/>
            <p:cNvSpPr/>
            <p:nvPr/>
          </p:nvSpPr>
          <p:spPr>
            <a:xfrm>
              <a:off x="653181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Frame 109"/>
            <p:cNvSpPr/>
            <p:nvPr/>
          </p:nvSpPr>
          <p:spPr>
            <a:xfrm>
              <a:off x="653181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" name="Frame 110"/>
            <p:cNvSpPr/>
            <p:nvPr/>
          </p:nvSpPr>
          <p:spPr>
            <a:xfrm>
              <a:off x="67353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" name="Frame 111"/>
            <p:cNvSpPr/>
            <p:nvPr/>
          </p:nvSpPr>
          <p:spPr>
            <a:xfrm>
              <a:off x="6735345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094108" y="1687691"/>
            <a:ext cx="1494781" cy="185356"/>
            <a:chOff x="5706119" y="944904"/>
            <a:chExt cx="1494781" cy="185356"/>
          </a:xfrm>
        </p:grpSpPr>
        <p:sp>
          <p:nvSpPr>
            <p:cNvPr id="114" name="Oval 113"/>
            <p:cNvSpPr/>
            <p:nvPr/>
          </p:nvSpPr>
          <p:spPr>
            <a:xfrm>
              <a:off x="5706119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" name="Oval 114"/>
            <p:cNvSpPr/>
            <p:nvPr/>
          </p:nvSpPr>
          <p:spPr>
            <a:xfrm>
              <a:off x="6040138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Oval 115"/>
            <p:cNvSpPr/>
            <p:nvPr/>
          </p:nvSpPr>
          <p:spPr>
            <a:xfrm>
              <a:off x="6363431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6697450" y="9483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Oval 117"/>
            <p:cNvSpPr/>
            <p:nvPr/>
          </p:nvSpPr>
          <p:spPr>
            <a:xfrm>
              <a:off x="7022588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102989" y="2003945"/>
            <a:ext cx="1494781" cy="185356"/>
            <a:chOff x="7534919" y="1097304"/>
            <a:chExt cx="1494781" cy="185356"/>
          </a:xfrm>
        </p:grpSpPr>
        <p:sp>
          <p:nvSpPr>
            <p:cNvPr id="120" name="Oval 119"/>
            <p:cNvSpPr/>
            <p:nvPr/>
          </p:nvSpPr>
          <p:spPr>
            <a:xfrm>
              <a:off x="7534919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" name="Oval 168"/>
            <p:cNvSpPr/>
            <p:nvPr/>
          </p:nvSpPr>
          <p:spPr>
            <a:xfrm>
              <a:off x="786893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" name="Oval 169"/>
            <p:cNvSpPr/>
            <p:nvPr/>
          </p:nvSpPr>
          <p:spPr>
            <a:xfrm>
              <a:off x="8192231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" name="Oval 170"/>
            <p:cNvSpPr/>
            <p:nvPr/>
          </p:nvSpPr>
          <p:spPr>
            <a:xfrm>
              <a:off x="8526250" y="11007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885138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73" name="Text Placeholder 2"/>
          <p:cNvSpPr txBox="1">
            <a:spLocks/>
          </p:cNvSpPr>
          <p:nvPr/>
        </p:nvSpPr>
        <p:spPr bwMode="auto">
          <a:xfrm>
            <a:off x="2707646" y="1802166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8DAB"/>
                </a:solidFill>
                <a:latin typeface="Orly's Font 2" pitchFamily="66" charset="0"/>
              </a:rPr>
              <a:t>10 + 10 = </a:t>
            </a:r>
            <a:r>
              <a:rPr lang="en-US" sz="2800" dirty="0" smtClean="0">
                <a:solidFill>
                  <a:srgbClr val="8DC63F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rgbClr val="8DC63F"/>
              </a:solidFill>
              <a:latin typeface="Orly's Font 2" pitchFamily="66" charset="0"/>
            </a:endParaRPr>
          </a:p>
        </p:txBody>
      </p:sp>
      <p:grpSp>
        <p:nvGrpSpPr>
          <p:cNvPr id="174" name="Group 173"/>
          <p:cNvGrpSpPr/>
          <p:nvPr/>
        </p:nvGrpSpPr>
        <p:grpSpPr>
          <a:xfrm>
            <a:off x="1652303" y="2382373"/>
            <a:ext cx="1701192" cy="669925"/>
            <a:chOff x="5938245" y="1085850"/>
            <a:chExt cx="1025700" cy="432135"/>
          </a:xfrm>
          <a:solidFill>
            <a:schemeClr val="accent6"/>
          </a:solidFill>
        </p:grpSpPr>
        <p:sp>
          <p:nvSpPr>
            <p:cNvPr id="175" name="Frame 174"/>
            <p:cNvSpPr/>
            <p:nvPr/>
          </p:nvSpPr>
          <p:spPr>
            <a:xfrm>
              <a:off x="59382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" name="Frame 175"/>
            <p:cNvSpPr/>
            <p:nvPr/>
          </p:nvSpPr>
          <p:spPr>
            <a:xfrm>
              <a:off x="5938246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" name="Frame 176"/>
            <p:cNvSpPr/>
            <p:nvPr/>
          </p:nvSpPr>
          <p:spPr>
            <a:xfrm>
              <a:off x="613878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" name="Frame 177"/>
            <p:cNvSpPr/>
            <p:nvPr/>
          </p:nvSpPr>
          <p:spPr>
            <a:xfrm>
              <a:off x="613878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" name="Frame 178"/>
            <p:cNvSpPr/>
            <p:nvPr/>
          </p:nvSpPr>
          <p:spPr>
            <a:xfrm>
              <a:off x="633663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" name="Frame 209"/>
            <p:cNvSpPr/>
            <p:nvPr/>
          </p:nvSpPr>
          <p:spPr>
            <a:xfrm>
              <a:off x="633663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" name="Frame 210"/>
            <p:cNvSpPr/>
            <p:nvPr/>
          </p:nvSpPr>
          <p:spPr>
            <a:xfrm>
              <a:off x="653181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" name="Frame 211"/>
            <p:cNvSpPr/>
            <p:nvPr/>
          </p:nvSpPr>
          <p:spPr>
            <a:xfrm>
              <a:off x="653181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3" name="Frame 212"/>
            <p:cNvSpPr/>
            <p:nvPr/>
          </p:nvSpPr>
          <p:spPr>
            <a:xfrm>
              <a:off x="67353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4" name="Frame 213"/>
            <p:cNvSpPr/>
            <p:nvPr/>
          </p:nvSpPr>
          <p:spPr>
            <a:xfrm>
              <a:off x="6735345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1753265" y="2470027"/>
            <a:ext cx="1494781" cy="185356"/>
            <a:chOff x="5706119" y="944904"/>
            <a:chExt cx="1494781" cy="185356"/>
          </a:xfrm>
        </p:grpSpPr>
        <p:sp>
          <p:nvSpPr>
            <p:cNvPr id="216" name="Oval 215"/>
            <p:cNvSpPr/>
            <p:nvPr/>
          </p:nvSpPr>
          <p:spPr>
            <a:xfrm>
              <a:off x="5706119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" name="Oval 216"/>
            <p:cNvSpPr/>
            <p:nvPr/>
          </p:nvSpPr>
          <p:spPr>
            <a:xfrm>
              <a:off x="6040138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8" name="Oval 217"/>
            <p:cNvSpPr/>
            <p:nvPr/>
          </p:nvSpPr>
          <p:spPr>
            <a:xfrm>
              <a:off x="6363431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9" name="Oval 218"/>
            <p:cNvSpPr/>
            <p:nvPr/>
          </p:nvSpPr>
          <p:spPr>
            <a:xfrm>
              <a:off x="6697450" y="9483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0" name="Oval 219"/>
            <p:cNvSpPr/>
            <p:nvPr/>
          </p:nvSpPr>
          <p:spPr>
            <a:xfrm>
              <a:off x="7022588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1762146" y="2786281"/>
            <a:ext cx="1494781" cy="185356"/>
            <a:chOff x="7534919" y="1097304"/>
            <a:chExt cx="1494781" cy="185356"/>
          </a:xfrm>
        </p:grpSpPr>
        <p:sp>
          <p:nvSpPr>
            <p:cNvPr id="222" name="Oval 221"/>
            <p:cNvSpPr/>
            <p:nvPr/>
          </p:nvSpPr>
          <p:spPr>
            <a:xfrm>
              <a:off x="7534919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3" name="Oval 222"/>
            <p:cNvSpPr/>
            <p:nvPr/>
          </p:nvSpPr>
          <p:spPr>
            <a:xfrm>
              <a:off x="786893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4" name="Oval 223"/>
            <p:cNvSpPr/>
            <p:nvPr/>
          </p:nvSpPr>
          <p:spPr>
            <a:xfrm>
              <a:off x="8192231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5" name="Oval 224"/>
            <p:cNvSpPr/>
            <p:nvPr/>
          </p:nvSpPr>
          <p:spPr>
            <a:xfrm>
              <a:off x="8526250" y="11007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6" name="Oval 225"/>
            <p:cNvSpPr/>
            <p:nvPr/>
          </p:nvSpPr>
          <p:spPr>
            <a:xfrm>
              <a:off x="885138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27" name="Text Placeholder 2"/>
          <p:cNvSpPr txBox="1">
            <a:spLocks/>
          </p:cNvSpPr>
          <p:nvPr/>
        </p:nvSpPr>
        <p:spPr bwMode="auto">
          <a:xfrm>
            <a:off x="3366803" y="2584502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008DAB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rgbClr val="008DAB"/>
                </a:solidFill>
                <a:latin typeface="Orly's Font 2" pitchFamily="66" charset="0"/>
              </a:rPr>
              <a:t>0 + 10 = </a:t>
            </a:r>
            <a:r>
              <a:rPr lang="en-US" sz="2800" dirty="0" smtClean="0">
                <a:solidFill>
                  <a:srgbClr val="8DC63F"/>
                </a:solidFill>
                <a:latin typeface="Orly's Font 2" pitchFamily="66" charset="0"/>
              </a:rPr>
              <a:t>30</a:t>
            </a:r>
            <a:endParaRPr lang="en-US" sz="2800" dirty="0">
              <a:solidFill>
                <a:srgbClr val="8DC63F"/>
              </a:solidFill>
              <a:latin typeface="Orly's Font 2" pitchFamily="66" charset="0"/>
            </a:endParaRPr>
          </a:p>
        </p:txBody>
      </p:sp>
      <p:grpSp>
        <p:nvGrpSpPr>
          <p:cNvPr id="228" name="Group 227"/>
          <p:cNvGrpSpPr/>
          <p:nvPr/>
        </p:nvGrpSpPr>
        <p:grpSpPr>
          <a:xfrm>
            <a:off x="2320341" y="3173591"/>
            <a:ext cx="1701192" cy="669925"/>
            <a:chOff x="5938245" y="1085850"/>
            <a:chExt cx="1025700" cy="432135"/>
          </a:xfrm>
          <a:solidFill>
            <a:schemeClr val="accent6"/>
          </a:solidFill>
        </p:grpSpPr>
        <p:sp>
          <p:nvSpPr>
            <p:cNvPr id="229" name="Frame 228"/>
            <p:cNvSpPr/>
            <p:nvPr/>
          </p:nvSpPr>
          <p:spPr>
            <a:xfrm>
              <a:off x="59382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0" name="Frame 229"/>
            <p:cNvSpPr/>
            <p:nvPr/>
          </p:nvSpPr>
          <p:spPr>
            <a:xfrm>
              <a:off x="5938246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1" name="Frame 230"/>
            <p:cNvSpPr/>
            <p:nvPr/>
          </p:nvSpPr>
          <p:spPr>
            <a:xfrm>
              <a:off x="613878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2" name="Frame 231"/>
            <p:cNvSpPr/>
            <p:nvPr/>
          </p:nvSpPr>
          <p:spPr>
            <a:xfrm>
              <a:off x="613878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Frame 232"/>
            <p:cNvSpPr/>
            <p:nvPr/>
          </p:nvSpPr>
          <p:spPr>
            <a:xfrm>
              <a:off x="633663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Frame 233"/>
            <p:cNvSpPr/>
            <p:nvPr/>
          </p:nvSpPr>
          <p:spPr>
            <a:xfrm>
              <a:off x="633663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Frame 234"/>
            <p:cNvSpPr/>
            <p:nvPr/>
          </p:nvSpPr>
          <p:spPr>
            <a:xfrm>
              <a:off x="653181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6" name="Frame 235"/>
            <p:cNvSpPr/>
            <p:nvPr/>
          </p:nvSpPr>
          <p:spPr>
            <a:xfrm>
              <a:off x="653181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7" name="Frame 236"/>
            <p:cNvSpPr/>
            <p:nvPr/>
          </p:nvSpPr>
          <p:spPr>
            <a:xfrm>
              <a:off x="67353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Frame 237"/>
            <p:cNvSpPr/>
            <p:nvPr/>
          </p:nvSpPr>
          <p:spPr>
            <a:xfrm>
              <a:off x="6735345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2421303" y="3261245"/>
            <a:ext cx="1494781" cy="185356"/>
            <a:chOff x="5706119" y="944904"/>
            <a:chExt cx="1494781" cy="185356"/>
          </a:xfrm>
        </p:grpSpPr>
        <p:sp>
          <p:nvSpPr>
            <p:cNvPr id="240" name="Oval 239"/>
            <p:cNvSpPr/>
            <p:nvPr/>
          </p:nvSpPr>
          <p:spPr>
            <a:xfrm>
              <a:off x="5706119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1" name="Oval 240"/>
            <p:cNvSpPr/>
            <p:nvPr/>
          </p:nvSpPr>
          <p:spPr>
            <a:xfrm>
              <a:off x="6040138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2" name="Oval 241"/>
            <p:cNvSpPr/>
            <p:nvPr/>
          </p:nvSpPr>
          <p:spPr>
            <a:xfrm>
              <a:off x="6363431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3" name="Oval 242"/>
            <p:cNvSpPr/>
            <p:nvPr/>
          </p:nvSpPr>
          <p:spPr>
            <a:xfrm>
              <a:off x="6697450" y="9483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4" name="Oval 243"/>
            <p:cNvSpPr/>
            <p:nvPr/>
          </p:nvSpPr>
          <p:spPr>
            <a:xfrm>
              <a:off x="7022588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2430184" y="3577499"/>
            <a:ext cx="1494781" cy="185356"/>
            <a:chOff x="7534919" y="1097304"/>
            <a:chExt cx="1494781" cy="185356"/>
          </a:xfrm>
        </p:grpSpPr>
        <p:sp>
          <p:nvSpPr>
            <p:cNvPr id="246" name="Oval 245"/>
            <p:cNvSpPr/>
            <p:nvPr/>
          </p:nvSpPr>
          <p:spPr>
            <a:xfrm>
              <a:off x="7534919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7" name="Oval 246"/>
            <p:cNvSpPr/>
            <p:nvPr/>
          </p:nvSpPr>
          <p:spPr>
            <a:xfrm>
              <a:off x="786893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8" name="Oval 247"/>
            <p:cNvSpPr/>
            <p:nvPr/>
          </p:nvSpPr>
          <p:spPr>
            <a:xfrm>
              <a:off x="8192231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Oval 248"/>
            <p:cNvSpPr/>
            <p:nvPr/>
          </p:nvSpPr>
          <p:spPr>
            <a:xfrm>
              <a:off x="8526250" y="11007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Oval 249"/>
            <p:cNvSpPr/>
            <p:nvPr/>
          </p:nvSpPr>
          <p:spPr>
            <a:xfrm>
              <a:off x="885138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51" name="Text Placeholder 2"/>
          <p:cNvSpPr txBox="1">
            <a:spLocks/>
          </p:cNvSpPr>
          <p:nvPr/>
        </p:nvSpPr>
        <p:spPr bwMode="auto">
          <a:xfrm>
            <a:off x="4034841" y="3375720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8DAB"/>
                </a:solidFill>
                <a:latin typeface="Orly's Font 2" pitchFamily="66" charset="0"/>
              </a:rPr>
              <a:t>30 + 10 = </a:t>
            </a:r>
            <a:r>
              <a:rPr lang="en-US" sz="2800" dirty="0" smtClean="0">
                <a:solidFill>
                  <a:srgbClr val="8DC63F"/>
                </a:solidFill>
                <a:latin typeface="Orly's Font 2" pitchFamily="66" charset="0"/>
              </a:rPr>
              <a:t>40</a:t>
            </a:r>
            <a:endParaRPr lang="en-US" sz="2800" dirty="0">
              <a:solidFill>
                <a:srgbClr val="8DC63F"/>
              </a:solidFill>
              <a:latin typeface="Orly's Font 2" pitchFamily="66" charset="0"/>
            </a:endParaRPr>
          </a:p>
        </p:txBody>
      </p:sp>
      <p:grpSp>
        <p:nvGrpSpPr>
          <p:cNvPr id="252" name="Group 251"/>
          <p:cNvGrpSpPr/>
          <p:nvPr/>
        </p:nvGrpSpPr>
        <p:grpSpPr>
          <a:xfrm>
            <a:off x="2980681" y="3903801"/>
            <a:ext cx="1701192" cy="669925"/>
            <a:chOff x="5938245" y="1085850"/>
            <a:chExt cx="1025700" cy="432135"/>
          </a:xfrm>
          <a:solidFill>
            <a:schemeClr val="accent6"/>
          </a:solidFill>
        </p:grpSpPr>
        <p:sp>
          <p:nvSpPr>
            <p:cNvPr id="269" name="Frame 268"/>
            <p:cNvSpPr/>
            <p:nvPr/>
          </p:nvSpPr>
          <p:spPr>
            <a:xfrm>
              <a:off x="59382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0" name="Frame 269"/>
            <p:cNvSpPr/>
            <p:nvPr/>
          </p:nvSpPr>
          <p:spPr>
            <a:xfrm>
              <a:off x="5938246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1" name="Frame 270"/>
            <p:cNvSpPr/>
            <p:nvPr/>
          </p:nvSpPr>
          <p:spPr>
            <a:xfrm>
              <a:off x="613878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2" name="Frame 271"/>
            <p:cNvSpPr/>
            <p:nvPr/>
          </p:nvSpPr>
          <p:spPr>
            <a:xfrm>
              <a:off x="613878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3" name="Frame 272"/>
            <p:cNvSpPr/>
            <p:nvPr/>
          </p:nvSpPr>
          <p:spPr>
            <a:xfrm>
              <a:off x="633663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4" name="Frame 273"/>
            <p:cNvSpPr/>
            <p:nvPr/>
          </p:nvSpPr>
          <p:spPr>
            <a:xfrm>
              <a:off x="633663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5" name="Frame 274"/>
            <p:cNvSpPr/>
            <p:nvPr/>
          </p:nvSpPr>
          <p:spPr>
            <a:xfrm>
              <a:off x="653181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6" name="Frame 275"/>
            <p:cNvSpPr/>
            <p:nvPr/>
          </p:nvSpPr>
          <p:spPr>
            <a:xfrm>
              <a:off x="653181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7" name="Frame 276"/>
            <p:cNvSpPr/>
            <p:nvPr/>
          </p:nvSpPr>
          <p:spPr>
            <a:xfrm>
              <a:off x="67353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8" name="Frame 277"/>
            <p:cNvSpPr/>
            <p:nvPr/>
          </p:nvSpPr>
          <p:spPr>
            <a:xfrm>
              <a:off x="6735345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79" name="Group 278"/>
          <p:cNvGrpSpPr/>
          <p:nvPr/>
        </p:nvGrpSpPr>
        <p:grpSpPr>
          <a:xfrm>
            <a:off x="3081643" y="3991455"/>
            <a:ext cx="1494781" cy="185356"/>
            <a:chOff x="5706119" y="944904"/>
            <a:chExt cx="1494781" cy="185356"/>
          </a:xfrm>
        </p:grpSpPr>
        <p:sp>
          <p:nvSpPr>
            <p:cNvPr id="280" name="Oval 279"/>
            <p:cNvSpPr/>
            <p:nvPr/>
          </p:nvSpPr>
          <p:spPr>
            <a:xfrm>
              <a:off x="5706119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1" name="Oval 280"/>
            <p:cNvSpPr/>
            <p:nvPr/>
          </p:nvSpPr>
          <p:spPr>
            <a:xfrm>
              <a:off x="6040138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2" name="Oval 281"/>
            <p:cNvSpPr/>
            <p:nvPr/>
          </p:nvSpPr>
          <p:spPr>
            <a:xfrm>
              <a:off x="6363431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3" name="Oval 282"/>
            <p:cNvSpPr/>
            <p:nvPr/>
          </p:nvSpPr>
          <p:spPr>
            <a:xfrm>
              <a:off x="6697450" y="9483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4" name="Oval 283"/>
            <p:cNvSpPr/>
            <p:nvPr/>
          </p:nvSpPr>
          <p:spPr>
            <a:xfrm>
              <a:off x="7022588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85" name="Group 284"/>
          <p:cNvGrpSpPr/>
          <p:nvPr/>
        </p:nvGrpSpPr>
        <p:grpSpPr>
          <a:xfrm>
            <a:off x="3090524" y="4307709"/>
            <a:ext cx="1494781" cy="185356"/>
            <a:chOff x="7534919" y="1097304"/>
            <a:chExt cx="1494781" cy="185356"/>
          </a:xfrm>
        </p:grpSpPr>
        <p:sp>
          <p:nvSpPr>
            <p:cNvPr id="286" name="Oval 285"/>
            <p:cNvSpPr/>
            <p:nvPr/>
          </p:nvSpPr>
          <p:spPr>
            <a:xfrm>
              <a:off x="7534919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7" name="Oval 286"/>
            <p:cNvSpPr/>
            <p:nvPr/>
          </p:nvSpPr>
          <p:spPr>
            <a:xfrm>
              <a:off x="786893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8" name="Oval 287"/>
            <p:cNvSpPr/>
            <p:nvPr/>
          </p:nvSpPr>
          <p:spPr>
            <a:xfrm>
              <a:off x="8192231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9" name="Oval 288"/>
            <p:cNvSpPr/>
            <p:nvPr/>
          </p:nvSpPr>
          <p:spPr>
            <a:xfrm>
              <a:off x="8526250" y="11007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0" name="Oval 289"/>
            <p:cNvSpPr/>
            <p:nvPr/>
          </p:nvSpPr>
          <p:spPr>
            <a:xfrm>
              <a:off x="885138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91" name="Text Placeholder 2"/>
          <p:cNvSpPr txBox="1">
            <a:spLocks/>
          </p:cNvSpPr>
          <p:nvPr/>
        </p:nvSpPr>
        <p:spPr bwMode="auto">
          <a:xfrm>
            <a:off x="4695181" y="4105930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008DAB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rgbClr val="008DAB"/>
                </a:solidFill>
                <a:latin typeface="Orly's Font 2" pitchFamily="66" charset="0"/>
              </a:rPr>
              <a:t>0 + 10 = </a:t>
            </a:r>
            <a:r>
              <a:rPr lang="en-US" sz="2800" dirty="0" smtClean="0">
                <a:solidFill>
                  <a:srgbClr val="8DC63F"/>
                </a:solidFill>
                <a:latin typeface="Orly's Font 2" pitchFamily="66" charset="0"/>
              </a:rPr>
              <a:t>50</a:t>
            </a:r>
            <a:endParaRPr lang="en-US" sz="2800" dirty="0">
              <a:solidFill>
                <a:srgbClr val="8DC63F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13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" grpId="0"/>
      <p:bldP spid="173" grpId="0"/>
      <p:bldP spid="227" grpId="0"/>
      <p:bldP spid="251" grpId="0"/>
      <p:bldP spid="2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" name="Cloud Callout 1381"/>
          <p:cNvSpPr/>
          <p:nvPr/>
        </p:nvSpPr>
        <p:spPr>
          <a:xfrm>
            <a:off x="3429000" y="171450"/>
            <a:ext cx="5280659" cy="1908810"/>
          </a:xfrm>
          <a:prstGeom prst="cloudCallout">
            <a:avLst>
              <a:gd name="adj1" fmla="val 53340"/>
              <a:gd name="adj2" fmla="val 6061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239024" y="3420801"/>
            <a:ext cx="8658225" cy="457200"/>
            <a:chOff x="239024" y="1885950"/>
            <a:chExt cx="8658225" cy="457200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239024" y="2114550"/>
              <a:ext cx="8658225" cy="2694"/>
            </a:xfrm>
            <a:prstGeom prst="straightConnector1">
              <a:avLst/>
            </a:prstGeom>
            <a:ln w="38100">
              <a:solidFill>
                <a:srgbClr val="0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>
              <a:off x="571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685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800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914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028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143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257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371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485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600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714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828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943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057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171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286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400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2514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628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743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857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971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086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200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314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3429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543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3657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3771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886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4000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4114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4229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4343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4457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4572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4686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4800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4914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5029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5143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5257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5372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5486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5600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5715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5829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5943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6057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6172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86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400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6515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6629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743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6858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972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7086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7200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7315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7429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7543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7658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7772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7886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8001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8115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8229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343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8458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8572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Freeform 77"/>
          <p:cNvSpPr/>
          <p:nvPr/>
        </p:nvSpPr>
        <p:spPr>
          <a:xfrm>
            <a:off x="571500" y="2963601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2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 Placeholder 2"/>
          <p:cNvSpPr txBox="1">
            <a:spLocks/>
          </p:cNvSpPr>
          <p:nvPr/>
        </p:nvSpPr>
        <p:spPr bwMode="auto">
          <a:xfrm>
            <a:off x="219719" y="3856319"/>
            <a:ext cx="6870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79" name="Text Placeholder 2"/>
          <p:cNvSpPr txBox="1">
            <a:spLocks/>
          </p:cNvSpPr>
          <p:nvPr/>
        </p:nvSpPr>
        <p:spPr bwMode="auto">
          <a:xfrm>
            <a:off x="1319467" y="38861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100</a:t>
            </a:r>
          </a:p>
        </p:txBody>
      </p:sp>
      <p:sp>
        <p:nvSpPr>
          <p:cNvPr id="106" name="Freeform 105"/>
          <p:cNvSpPr/>
          <p:nvPr/>
        </p:nvSpPr>
        <p:spPr>
          <a:xfrm>
            <a:off x="1714500" y="2882447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2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Text Placeholder 2"/>
          <p:cNvSpPr txBox="1">
            <a:spLocks/>
          </p:cNvSpPr>
          <p:nvPr/>
        </p:nvSpPr>
        <p:spPr bwMode="auto">
          <a:xfrm>
            <a:off x="2462467" y="3881799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200</a:t>
            </a:r>
          </a:p>
        </p:txBody>
      </p:sp>
      <p:sp>
        <p:nvSpPr>
          <p:cNvPr id="111" name="Freeform 110"/>
          <p:cNvSpPr/>
          <p:nvPr/>
        </p:nvSpPr>
        <p:spPr>
          <a:xfrm>
            <a:off x="2857500" y="2882447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2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ext Placeholder 2"/>
          <p:cNvSpPr txBox="1">
            <a:spLocks/>
          </p:cNvSpPr>
          <p:nvPr/>
        </p:nvSpPr>
        <p:spPr bwMode="auto">
          <a:xfrm>
            <a:off x="3605467" y="3881799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300</a:t>
            </a:r>
          </a:p>
        </p:txBody>
      </p:sp>
      <p:sp>
        <p:nvSpPr>
          <p:cNvPr id="116" name="Freeform 115"/>
          <p:cNvSpPr/>
          <p:nvPr/>
        </p:nvSpPr>
        <p:spPr>
          <a:xfrm>
            <a:off x="4000500" y="2878649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2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 Placeholder 2"/>
          <p:cNvSpPr txBox="1">
            <a:spLocks/>
          </p:cNvSpPr>
          <p:nvPr/>
        </p:nvSpPr>
        <p:spPr bwMode="auto">
          <a:xfrm>
            <a:off x="4748467" y="3878001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400</a:t>
            </a:r>
          </a:p>
        </p:txBody>
      </p:sp>
      <p:sp>
        <p:nvSpPr>
          <p:cNvPr id="121" name="Freeform 120"/>
          <p:cNvSpPr/>
          <p:nvPr/>
        </p:nvSpPr>
        <p:spPr>
          <a:xfrm>
            <a:off x="5143500" y="2882447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2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xt Placeholder 2"/>
          <p:cNvSpPr txBox="1">
            <a:spLocks/>
          </p:cNvSpPr>
          <p:nvPr/>
        </p:nvSpPr>
        <p:spPr bwMode="auto">
          <a:xfrm>
            <a:off x="5891467" y="3881799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500</a:t>
            </a:r>
          </a:p>
        </p:txBody>
      </p:sp>
      <p:sp>
        <p:nvSpPr>
          <p:cNvPr id="126" name="Freeform 125"/>
          <p:cNvSpPr/>
          <p:nvPr/>
        </p:nvSpPr>
        <p:spPr>
          <a:xfrm>
            <a:off x="6286500" y="2882447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2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xt Placeholder 2"/>
          <p:cNvSpPr txBox="1">
            <a:spLocks/>
          </p:cNvSpPr>
          <p:nvPr/>
        </p:nvSpPr>
        <p:spPr bwMode="auto">
          <a:xfrm>
            <a:off x="7034467" y="3881799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600</a:t>
            </a:r>
          </a:p>
        </p:txBody>
      </p:sp>
      <p:sp>
        <p:nvSpPr>
          <p:cNvPr id="131" name="Freeform 130"/>
          <p:cNvSpPr/>
          <p:nvPr/>
        </p:nvSpPr>
        <p:spPr>
          <a:xfrm>
            <a:off x="7429500" y="2882447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2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Text Placeholder 2"/>
          <p:cNvSpPr txBox="1">
            <a:spLocks/>
          </p:cNvSpPr>
          <p:nvPr/>
        </p:nvSpPr>
        <p:spPr bwMode="auto">
          <a:xfrm>
            <a:off x="8177467" y="3881799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700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91219" y="1539875"/>
            <a:ext cx="694681" cy="1419999"/>
            <a:chOff x="791219" y="805124"/>
            <a:chExt cx="694681" cy="1419999"/>
          </a:xfrm>
        </p:grpSpPr>
        <p:grpSp>
          <p:nvGrpSpPr>
            <p:cNvPr id="75" name="Group 74"/>
            <p:cNvGrpSpPr/>
            <p:nvPr/>
          </p:nvGrpSpPr>
          <p:grpSpPr>
            <a:xfrm>
              <a:off x="791219" y="805124"/>
              <a:ext cx="342900" cy="276999"/>
              <a:chOff x="852890" y="4051560"/>
              <a:chExt cx="457200" cy="369331"/>
            </a:xfrm>
          </p:grpSpPr>
          <p:sp>
            <p:nvSpPr>
              <p:cNvPr id="76" name="Connector 75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133" name="Group 1132"/>
            <p:cNvGrpSpPr/>
            <p:nvPr/>
          </p:nvGrpSpPr>
          <p:grpSpPr>
            <a:xfrm>
              <a:off x="1134120" y="805124"/>
              <a:ext cx="351780" cy="276999"/>
              <a:chOff x="852890" y="4051560"/>
              <a:chExt cx="469039" cy="369331"/>
            </a:xfrm>
          </p:grpSpPr>
          <p:sp>
            <p:nvSpPr>
              <p:cNvPr id="1134" name="Connector 1133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5" name="TextBox 1134"/>
              <p:cNvSpPr txBox="1"/>
              <p:nvPr/>
            </p:nvSpPr>
            <p:spPr>
              <a:xfrm>
                <a:off x="852890" y="4051560"/>
                <a:ext cx="469039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136" name="Group 1135"/>
            <p:cNvGrpSpPr/>
            <p:nvPr/>
          </p:nvGrpSpPr>
          <p:grpSpPr>
            <a:xfrm>
              <a:off x="791219" y="1099625"/>
              <a:ext cx="342900" cy="276999"/>
              <a:chOff x="852890" y="4051560"/>
              <a:chExt cx="457200" cy="369331"/>
            </a:xfrm>
          </p:grpSpPr>
          <p:sp>
            <p:nvSpPr>
              <p:cNvPr id="1137" name="Connector 1136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TextBox 1137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139" name="Group 1138"/>
            <p:cNvGrpSpPr/>
            <p:nvPr/>
          </p:nvGrpSpPr>
          <p:grpSpPr>
            <a:xfrm>
              <a:off x="1134119" y="1099625"/>
              <a:ext cx="342900" cy="276999"/>
              <a:chOff x="852890" y="4051560"/>
              <a:chExt cx="457200" cy="369331"/>
            </a:xfrm>
          </p:grpSpPr>
          <p:sp>
            <p:nvSpPr>
              <p:cNvPr id="1140" name="Connector 1139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1" name="TextBox 1140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142" name="Group 1141"/>
            <p:cNvGrpSpPr/>
            <p:nvPr/>
          </p:nvGrpSpPr>
          <p:grpSpPr>
            <a:xfrm>
              <a:off x="791219" y="1376624"/>
              <a:ext cx="342900" cy="276999"/>
              <a:chOff x="852890" y="4051560"/>
              <a:chExt cx="457200" cy="369331"/>
            </a:xfrm>
          </p:grpSpPr>
          <p:sp>
            <p:nvSpPr>
              <p:cNvPr id="1143" name="Connector 1142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4" name="TextBox 1143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145" name="Group 1144"/>
            <p:cNvGrpSpPr/>
            <p:nvPr/>
          </p:nvGrpSpPr>
          <p:grpSpPr>
            <a:xfrm>
              <a:off x="1134119" y="1376624"/>
              <a:ext cx="342900" cy="276999"/>
              <a:chOff x="852890" y="4051560"/>
              <a:chExt cx="457200" cy="369331"/>
            </a:xfrm>
          </p:grpSpPr>
          <p:sp>
            <p:nvSpPr>
              <p:cNvPr id="1146" name="Connector 1145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7" name="TextBox 1146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148" name="Group 1147"/>
            <p:cNvGrpSpPr/>
            <p:nvPr/>
          </p:nvGrpSpPr>
          <p:grpSpPr>
            <a:xfrm>
              <a:off x="791219" y="1671125"/>
              <a:ext cx="342900" cy="276999"/>
              <a:chOff x="852890" y="4051560"/>
              <a:chExt cx="457200" cy="369331"/>
            </a:xfrm>
          </p:grpSpPr>
          <p:sp>
            <p:nvSpPr>
              <p:cNvPr id="1149" name="Connector 1148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TextBox 1149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151" name="Group 1150"/>
            <p:cNvGrpSpPr/>
            <p:nvPr/>
          </p:nvGrpSpPr>
          <p:grpSpPr>
            <a:xfrm>
              <a:off x="1134119" y="1671125"/>
              <a:ext cx="342900" cy="276999"/>
              <a:chOff x="852890" y="4051560"/>
              <a:chExt cx="457200" cy="369331"/>
            </a:xfrm>
          </p:grpSpPr>
          <p:sp>
            <p:nvSpPr>
              <p:cNvPr id="1152" name="Connector 1151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TextBox 1152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154" name="Group 1153"/>
            <p:cNvGrpSpPr/>
            <p:nvPr/>
          </p:nvGrpSpPr>
          <p:grpSpPr>
            <a:xfrm>
              <a:off x="791219" y="1948124"/>
              <a:ext cx="342900" cy="276999"/>
              <a:chOff x="852890" y="4051560"/>
              <a:chExt cx="457200" cy="369331"/>
            </a:xfrm>
          </p:grpSpPr>
          <p:sp>
            <p:nvSpPr>
              <p:cNvPr id="1155" name="Connector 1154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TextBox 1155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157" name="Group 1156"/>
            <p:cNvGrpSpPr/>
            <p:nvPr/>
          </p:nvGrpSpPr>
          <p:grpSpPr>
            <a:xfrm>
              <a:off x="1134119" y="1948124"/>
              <a:ext cx="342900" cy="276999"/>
              <a:chOff x="852890" y="4051560"/>
              <a:chExt cx="457200" cy="369331"/>
            </a:xfrm>
          </p:grpSpPr>
          <p:sp>
            <p:nvSpPr>
              <p:cNvPr id="1158" name="Connector 1157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TextBox 1158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</p:grpSp>
      <p:grpSp>
        <p:nvGrpSpPr>
          <p:cNvPr id="81" name="Group 80"/>
          <p:cNvGrpSpPr/>
          <p:nvPr/>
        </p:nvGrpSpPr>
        <p:grpSpPr>
          <a:xfrm>
            <a:off x="4114800" y="628650"/>
            <a:ext cx="1648091" cy="914400"/>
            <a:chOff x="1439752" y="3714750"/>
            <a:chExt cx="1648091" cy="914400"/>
          </a:xfrm>
        </p:grpSpPr>
        <p:grpSp>
          <p:nvGrpSpPr>
            <p:cNvPr id="1161" name="Group 1160"/>
            <p:cNvGrpSpPr>
              <a:grpSpLocks noChangeAspect="1"/>
            </p:cNvGrpSpPr>
            <p:nvPr/>
          </p:nvGrpSpPr>
          <p:grpSpPr>
            <a:xfrm>
              <a:off x="1600200" y="3714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250" name="Cube 124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Cube 125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Cube 125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Cube 125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Cube 125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Cube 125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Cube 125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Cube 125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8" name="Cube 125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Cube 125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2" name="Group 1161"/>
            <p:cNvGrpSpPr>
              <a:grpSpLocks noChangeAspect="1"/>
            </p:cNvGrpSpPr>
            <p:nvPr/>
          </p:nvGrpSpPr>
          <p:grpSpPr>
            <a:xfrm>
              <a:off x="1750856" y="3714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240" name="Cube 123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1" name="Cube 124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2" name="Cube 124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3" name="Cube 124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Cube 124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Cube 124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Cube 124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Cube 124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8" name="Cube 124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Cube 124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3" name="Group 1162"/>
            <p:cNvGrpSpPr>
              <a:grpSpLocks noChangeAspect="1"/>
            </p:cNvGrpSpPr>
            <p:nvPr/>
          </p:nvGrpSpPr>
          <p:grpSpPr>
            <a:xfrm>
              <a:off x="1903256" y="3714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230" name="Cube 122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Cube 123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Cube 123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Cube 123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Cube 123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Cube 123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Cube 123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Cube 123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8" name="Cube 123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Cube 123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4" name="Group 1163"/>
            <p:cNvGrpSpPr>
              <a:grpSpLocks noChangeAspect="1"/>
            </p:cNvGrpSpPr>
            <p:nvPr/>
          </p:nvGrpSpPr>
          <p:grpSpPr>
            <a:xfrm>
              <a:off x="2055656" y="3714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220" name="Cube 121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Cube 122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Cube 122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Cube 122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Cube 122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Cube 122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Cube 122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7" name="Cube 122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Cube 122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Cube 122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5" name="Group 1164"/>
            <p:cNvGrpSpPr>
              <a:grpSpLocks noChangeAspect="1"/>
            </p:cNvGrpSpPr>
            <p:nvPr/>
          </p:nvGrpSpPr>
          <p:grpSpPr>
            <a:xfrm>
              <a:off x="2363944" y="3714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210" name="Cube 120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Cube 121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Cube 121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Cube 121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Cube 121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Cube 121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Cube 121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7" name="Cube 121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Cube 121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Cube 121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6" name="Group 1165"/>
            <p:cNvGrpSpPr>
              <a:grpSpLocks noChangeAspect="1"/>
            </p:cNvGrpSpPr>
            <p:nvPr/>
          </p:nvGrpSpPr>
          <p:grpSpPr>
            <a:xfrm>
              <a:off x="2516344" y="3714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200" name="Cube 119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Cube 120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Cube 120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Cube 120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Cube 120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Cube 120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Cube 120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7" name="Cube 120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Cube 120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Cube 120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7" name="Group 1166"/>
            <p:cNvGrpSpPr>
              <a:grpSpLocks noChangeAspect="1"/>
            </p:cNvGrpSpPr>
            <p:nvPr/>
          </p:nvGrpSpPr>
          <p:grpSpPr>
            <a:xfrm>
              <a:off x="2667000" y="3714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190" name="Cube 118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Cube 119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Cube 119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Cube 119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Cube 119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Cube 119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Cube 119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7" name="Cube 119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Cube 119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Cube 119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8" name="Group 1167"/>
            <p:cNvGrpSpPr>
              <a:grpSpLocks noChangeAspect="1"/>
            </p:cNvGrpSpPr>
            <p:nvPr/>
          </p:nvGrpSpPr>
          <p:grpSpPr>
            <a:xfrm>
              <a:off x="2819400" y="3714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180" name="Cube 117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Cube 118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Cube 118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Cube 118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Cube 118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Cube 118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Cube 118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7" name="Cube 118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Cube 118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Cube 118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9" name="Group 1168"/>
            <p:cNvGrpSpPr>
              <a:grpSpLocks noChangeAspect="1"/>
            </p:cNvGrpSpPr>
            <p:nvPr/>
          </p:nvGrpSpPr>
          <p:grpSpPr>
            <a:xfrm>
              <a:off x="2971800" y="3714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170" name="Cube 116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Cube 117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Cube 117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Cube 117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Cube 117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Cube 117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Cube 117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" name="Cube 117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Cube 117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Cube 117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0" name="Group 1259"/>
            <p:cNvGrpSpPr>
              <a:grpSpLocks noChangeAspect="1"/>
            </p:cNvGrpSpPr>
            <p:nvPr/>
          </p:nvGrpSpPr>
          <p:grpSpPr>
            <a:xfrm>
              <a:off x="1439752" y="3714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261" name="Cube 1260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Cube 1261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Cube 1262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Cube 1263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5" name="Cube 1264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Cube 1265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Cube 1266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8" name="Cube 1267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Cube 1268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Cube 1269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71" name="Group 1270"/>
          <p:cNvGrpSpPr/>
          <p:nvPr/>
        </p:nvGrpSpPr>
        <p:grpSpPr>
          <a:xfrm>
            <a:off x="6515100" y="628650"/>
            <a:ext cx="935182" cy="935182"/>
            <a:chOff x="-2857500" y="-82558"/>
            <a:chExt cx="2686500" cy="2655218"/>
          </a:xfrm>
        </p:grpSpPr>
        <p:grpSp>
          <p:nvGrpSpPr>
            <p:cNvPr id="1272" name="Group 1271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372" name="Cube 137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3" name="Cube 137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4" name="Cube 137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5" name="Cube 137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6" name="Cube 137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7" name="Cube 137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8" name="Cube 137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9" name="Cube 137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0" name="Cube 137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1" name="Cube 138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3" name="Group 1272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362" name="Cube 136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3" name="Cube 136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4" name="Cube 136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5" name="Cube 136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6" name="Cube 136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7" name="Cube 136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8" name="Cube 136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9" name="Cube 136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0" name="Cube 136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1" name="Cube 137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4" name="Group 1273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352" name="Cube 135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3" name="Cube 135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4" name="Cube 135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5" name="Cube 135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6" name="Cube 135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7" name="Cube 135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8" name="Cube 135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9" name="Cube 135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0" name="Cube 135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1" name="Cube 136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5" name="Group 1274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342" name="Cube 134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3" name="Cube 134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4" name="Cube 134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5" name="Cube 134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6" name="Cube 134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7" name="Cube 134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Cube 134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9" name="Cube 134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0" name="Cube 134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1" name="Cube 135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6" name="Group 1275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332" name="Cube 133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Cube 133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Cube 133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5" name="Cube 133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6" name="Cube 133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7" name="Cube 133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8" name="Cube 133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9" name="Cube 133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0" name="Cube 133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1" name="Cube 134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7" name="Group 1276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322" name="Cube 132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Cube 132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Cube 132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5" name="Cube 132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Cube 132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Cube 132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8" name="Cube 132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Cube 132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Cube 132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Cube 133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8" name="Group 1277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312" name="Cube 131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Cube 131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Cube 131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5" name="Cube 131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6" name="Cube 131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7" name="Cube 131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8" name="Cube 131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Cube 131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0" name="Cube 131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Cube 132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9" name="Group 1278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302" name="Cube 130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Cube 130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Cube 130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5" name="Cube 130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Cube 130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Cube 130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8" name="Cube 130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Cube 130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Cube 130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Cube 131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0" name="Group 1279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292" name="Cube 129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Cube 129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Cube 129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5" name="Cube 129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Cube 129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Cube 129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8" name="Cube 129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Cube 129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Cube 129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Cube 130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1" name="Group 1280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282" name="Cube 128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3" name="Cube 128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Cube 128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5" name="Cube 128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Cube 128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Cube 128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8" name="Cube 128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Cube 128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Cube 128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Cube 129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384" name="Text Placeholder 2"/>
          <p:cNvSpPr txBox="1">
            <a:spLocks/>
          </p:cNvSpPr>
          <p:nvPr/>
        </p:nvSpPr>
        <p:spPr bwMode="auto">
          <a:xfrm>
            <a:off x="5792573" y="822888"/>
            <a:ext cx="6870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=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91" name="Text Placeholder 2"/>
          <p:cNvSpPr txBox="1">
            <a:spLocks/>
          </p:cNvSpPr>
          <p:nvPr/>
        </p:nvSpPr>
        <p:spPr bwMode="auto">
          <a:xfrm>
            <a:off x="6400800" y="742950"/>
            <a:ext cx="1371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100¢</a:t>
            </a:r>
          </a:p>
        </p:txBody>
      </p:sp>
      <p:grpSp>
        <p:nvGrpSpPr>
          <p:cNvPr id="85" name="Group 84"/>
          <p:cNvGrpSpPr/>
          <p:nvPr/>
        </p:nvGrpSpPr>
        <p:grpSpPr>
          <a:xfrm>
            <a:off x="4229100" y="857250"/>
            <a:ext cx="1484747" cy="553736"/>
            <a:chOff x="2233867" y="1877068"/>
            <a:chExt cx="1484747" cy="553736"/>
          </a:xfrm>
        </p:grpSpPr>
        <p:grpSp>
          <p:nvGrpSpPr>
            <p:cNvPr id="84" name="Group 83"/>
            <p:cNvGrpSpPr/>
            <p:nvPr/>
          </p:nvGrpSpPr>
          <p:grpSpPr>
            <a:xfrm>
              <a:off x="2233867" y="1877068"/>
              <a:ext cx="342900" cy="266058"/>
              <a:chOff x="2233867" y="1877068"/>
              <a:chExt cx="342900" cy="266058"/>
            </a:xfrm>
          </p:grpSpPr>
          <p:sp>
            <p:nvSpPr>
              <p:cNvPr id="1388" name="Connector 1387"/>
              <p:cNvSpPr/>
              <p:nvPr/>
            </p:nvSpPr>
            <p:spPr>
              <a:xfrm>
                <a:off x="2286000" y="1885950"/>
                <a:ext cx="257175" cy="257176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0" name="TextBox 1389"/>
              <p:cNvSpPr txBox="1"/>
              <p:nvPr/>
            </p:nvSpPr>
            <p:spPr>
              <a:xfrm>
                <a:off x="2233867" y="1877068"/>
                <a:ext cx="342900" cy="72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392" name="Group 1391"/>
            <p:cNvGrpSpPr/>
            <p:nvPr/>
          </p:nvGrpSpPr>
          <p:grpSpPr>
            <a:xfrm>
              <a:off x="2514600" y="1885950"/>
              <a:ext cx="342900" cy="266058"/>
              <a:chOff x="2233867" y="1877068"/>
              <a:chExt cx="342900" cy="266058"/>
            </a:xfrm>
          </p:grpSpPr>
          <p:sp>
            <p:nvSpPr>
              <p:cNvPr id="1393" name="Connector 1392"/>
              <p:cNvSpPr/>
              <p:nvPr/>
            </p:nvSpPr>
            <p:spPr>
              <a:xfrm>
                <a:off x="2286000" y="1885950"/>
                <a:ext cx="257175" cy="257176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4" name="TextBox 1393"/>
              <p:cNvSpPr txBox="1"/>
              <p:nvPr/>
            </p:nvSpPr>
            <p:spPr>
              <a:xfrm>
                <a:off x="2233867" y="1877068"/>
                <a:ext cx="342900" cy="72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395" name="Group 1394"/>
            <p:cNvGrpSpPr/>
            <p:nvPr/>
          </p:nvGrpSpPr>
          <p:grpSpPr>
            <a:xfrm>
              <a:off x="2795333" y="1885950"/>
              <a:ext cx="342900" cy="266058"/>
              <a:chOff x="2233867" y="1877068"/>
              <a:chExt cx="342900" cy="266058"/>
            </a:xfrm>
          </p:grpSpPr>
          <p:sp>
            <p:nvSpPr>
              <p:cNvPr id="1396" name="Connector 1395"/>
              <p:cNvSpPr/>
              <p:nvPr/>
            </p:nvSpPr>
            <p:spPr>
              <a:xfrm>
                <a:off x="2286000" y="1885950"/>
                <a:ext cx="257175" cy="257176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7" name="TextBox 1396"/>
              <p:cNvSpPr txBox="1"/>
              <p:nvPr/>
            </p:nvSpPr>
            <p:spPr>
              <a:xfrm>
                <a:off x="2233867" y="1877068"/>
                <a:ext cx="342900" cy="72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398" name="Group 1397"/>
            <p:cNvGrpSpPr/>
            <p:nvPr/>
          </p:nvGrpSpPr>
          <p:grpSpPr>
            <a:xfrm>
              <a:off x="3086100" y="1885950"/>
              <a:ext cx="342900" cy="266058"/>
              <a:chOff x="2233867" y="1877068"/>
              <a:chExt cx="342900" cy="266058"/>
            </a:xfrm>
          </p:grpSpPr>
          <p:sp>
            <p:nvSpPr>
              <p:cNvPr id="1399" name="Connector 1398"/>
              <p:cNvSpPr/>
              <p:nvPr/>
            </p:nvSpPr>
            <p:spPr>
              <a:xfrm>
                <a:off x="2286000" y="1885950"/>
                <a:ext cx="257175" cy="257176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0" name="TextBox 1399"/>
              <p:cNvSpPr txBox="1"/>
              <p:nvPr/>
            </p:nvSpPr>
            <p:spPr>
              <a:xfrm>
                <a:off x="2233867" y="1877068"/>
                <a:ext cx="342900" cy="72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01" name="Group 1400"/>
            <p:cNvGrpSpPr/>
            <p:nvPr/>
          </p:nvGrpSpPr>
          <p:grpSpPr>
            <a:xfrm>
              <a:off x="3367986" y="1885950"/>
              <a:ext cx="342900" cy="266058"/>
              <a:chOff x="2233867" y="1877068"/>
              <a:chExt cx="342900" cy="266058"/>
            </a:xfrm>
          </p:grpSpPr>
          <p:sp>
            <p:nvSpPr>
              <p:cNvPr id="1402" name="Connector 1401"/>
              <p:cNvSpPr/>
              <p:nvPr/>
            </p:nvSpPr>
            <p:spPr>
              <a:xfrm>
                <a:off x="2286000" y="1885950"/>
                <a:ext cx="257175" cy="257176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3" name="TextBox 1402"/>
              <p:cNvSpPr txBox="1"/>
              <p:nvPr/>
            </p:nvSpPr>
            <p:spPr>
              <a:xfrm>
                <a:off x="2233867" y="1877068"/>
                <a:ext cx="342900" cy="72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04" name="Group 1403"/>
            <p:cNvGrpSpPr/>
            <p:nvPr/>
          </p:nvGrpSpPr>
          <p:grpSpPr>
            <a:xfrm>
              <a:off x="2241595" y="2155864"/>
              <a:ext cx="342900" cy="266058"/>
              <a:chOff x="2233867" y="1877068"/>
              <a:chExt cx="342900" cy="266058"/>
            </a:xfrm>
          </p:grpSpPr>
          <p:sp>
            <p:nvSpPr>
              <p:cNvPr id="1405" name="Connector 1404"/>
              <p:cNvSpPr/>
              <p:nvPr/>
            </p:nvSpPr>
            <p:spPr>
              <a:xfrm>
                <a:off x="2286000" y="1885950"/>
                <a:ext cx="257175" cy="257176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6" name="TextBox 1405"/>
              <p:cNvSpPr txBox="1"/>
              <p:nvPr/>
            </p:nvSpPr>
            <p:spPr>
              <a:xfrm>
                <a:off x="2233867" y="1877068"/>
                <a:ext cx="342900" cy="72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07" name="Group 1406"/>
            <p:cNvGrpSpPr/>
            <p:nvPr/>
          </p:nvGrpSpPr>
          <p:grpSpPr>
            <a:xfrm>
              <a:off x="2522328" y="2164746"/>
              <a:ext cx="342900" cy="266058"/>
              <a:chOff x="2233867" y="1877068"/>
              <a:chExt cx="342900" cy="266058"/>
            </a:xfrm>
          </p:grpSpPr>
          <p:sp>
            <p:nvSpPr>
              <p:cNvPr id="1408" name="Connector 1407"/>
              <p:cNvSpPr/>
              <p:nvPr/>
            </p:nvSpPr>
            <p:spPr>
              <a:xfrm>
                <a:off x="2286000" y="1885950"/>
                <a:ext cx="257175" cy="257176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9" name="TextBox 1408"/>
              <p:cNvSpPr txBox="1"/>
              <p:nvPr/>
            </p:nvSpPr>
            <p:spPr>
              <a:xfrm>
                <a:off x="2233867" y="1877068"/>
                <a:ext cx="342900" cy="72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10" name="Group 1409"/>
            <p:cNvGrpSpPr/>
            <p:nvPr/>
          </p:nvGrpSpPr>
          <p:grpSpPr>
            <a:xfrm>
              <a:off x="2803061" y="2164746"/>
              <a:ext cx="342900" cy="266058"/>
              <a:chOff x="2233867" y="1877068"/>
              <a:chExt cx="342900" cy="266058"/>
            </a:xfrm>
          </p:grpSpPr>
          <p:sp>
            <p:nvSpPr>
              <p:cNvPr id="1411" name="Connector 1410"/>
              <p:cNvSpPr/>
              <p:nvPr/>
            </p:nvSpPr>
            <p:spPr>
              <a:xfrm>
                <a:off x="2286000" y="1885950"/>
                <a:ext cx="257175" cy="257176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2" name="TextBox 1411"/>
              <p:cNvSpPr txBox="1"/>
              <p:nvPr/>
            </p:nvSpPr>
            <p:spPr>
              <a:xfrm>
                <a:off x="2233867" y="1877068"/>
                <a:ext cx="342900" cy="72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13" name="Group 1412"/>
            <p:cNvGrpSpPr/>
            <p:nvPr/>
          </p:nvGrpSpPr>
          <p:grpSpPr>
            <a:xfrm>
              <a:off x="3093828" y="2164746"/>
              <a:ext cx="342900" cy="266058"/>
              <a:chOff x="2233867" y="1877068"/>
              <a:chExt cx="342900" cy="266058"/>
            </a:xfrm>
          </p:grpSpPr>
          <p:sp>
            <p:nvSpPr>
              <p:cNvPr id="1414" name="Connector 1413"/>
              <p:cNvSpPr/>
              <p:nvPr/>
            </p:nvSpPr>
            <p:spPr>
              <a:xfrm>
                <a:off x="2286000" y="1885950"/>
                <a:ext cx="257175" cy="257176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5" name="TextBox 1414"/>
              <p:cNvSpPr txBox="1"/>
              <p:nvPr/>
            </p:nvSpPr>
            <p:spPr>
              <a:xfrm>
                <a:off x="2233867" y="1877068"/>
                <a:ext cx="342900" cy="72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16" name="Group 1415"/>
            <p:cNvGrpSpPr/>
            <p:nvPr/>
          </p:nvGrpSpPr>
          <p:grpSpPr>
            <a:xfrm>
              <a:off x="3375714" y="2164746"/>
              <a:ext cx="342900" cy="266058"/>
              <a:chOff x="2233867" y="1877068"/>
              <a:chExt cx="342900" cy="266058"/>
            </a:xfrm>
          </p:grpSpPr>
          <p:sp>
            <p:nvSpPr>
              <p:cNvPr id="1417" name="Connector 1416"/>
              <p:cNvSpPr/>
              <p:nvPr/>
            </p:nvSpPr>
            <p:spPr>
              <a:xfrm>
                <a:off x="2286000" y="1885950"/>
                <a:ext cx="257175" cy="257176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8" name="TextBox 1417"/>
              <p:cNvSpPr txBox="1"/>
              <p:nvPr/>
            </p:nvSpPr>
            <p:spPr>
              <a:xfrm>
                <a:off x="2233867" y="1877068"/>
                <a:ext cx="342900" cy="72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</p:grpSp>
      <p:grpSp>
        <p:nvGrpSpPr>
          <p:cNvPr id="1419" name="Group 1418"/>
          <p:cNvGrpSpPr/>
          <p:nvPr/>
        </p:nvGrpSpPr>
        <p:grpSpPr>
          <a:xfrm>
            <a:off x="1934219" y="1494651"/>
            <a:ext cx="694681" cy="1419999"/>
            <a:chOff x="791219" y="805124"/>
            <a:chExt cx="694681" cy="1419999"/>
          </a:xfrm>
        </p:grpSpPr>
        <p:grpSp>
          <p:nvGrpSpPr>
            <p:cNvPr id="1420" name="Group 1419"/>
            <p:cNvGrpSpPr/>
            <p:nvPr/>
          </p:nvGrpSpPr>
          <p:grpSpPr>
            <a:xfrm>
              <a:off x="791219" y="805124"/>
              <a:ext cx="342900" cy="276999"/>
              <a:chOff x="852890" y="4051560"/>
              <a:chExt cx="457200" cy="369331"/>
            </a:xfrm>
          </p:grpSpPr>
          <p:sp>
            <p:nvSpPr>
              <p:cNvPr id="1448" name="Connector 1447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9" name="TextBox 1448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21" name="Group 1420"/>
            <p:cNvGrpSpPr/>
            <p:nvPr/>
          </p:nvGrpSpPr>
          <p:grpSpPr>
            <a:xfrm>
              <a:off x="1134120" y="805124"/>
              <a:ext cx="351780" cy="276999"/>
              <a:chOff x="852890" y="4051560"/>
              <a:chExt cx="469039" cy="369331"/>
            </a:xfrm>
          </p:grpSpPr>
          <p:sp>
            <p:nvSpPr>
              <p:cNvPr id="1446" name="Connector 1445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7" name="TextBox 1446"/>
              <p:cNvSpPr txBox="1"/>
              <p:nvPr/>
            </p:nvSpPr>
            <p:spPr>
              <a:xfrm>
                <a:off x="852890" y="4051560"/>
                <a:ext cx="469039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22" name="Group 1421"/>
            <p:cNvGrpSpPr/>
            <p:nvPr/>
          </p:nvGrpSpPr>
          <p:grpSpPr>
            <a:xfrm>
              <a:off x="791219" y="1099625"/>
              <a:ext cx="342900" cy="276999"/>
              <a:chOff x="852890" y="4051560"/>
              <a:chExt cx="457200" cy="369331"/>
            </a:xfrm>
          </p:grpSpPr>
          <p:sp>
            <p:nvSpPr>
              <p:cNvPr id="1444" name="Connector 1443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5" name="TextBox 1444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23" name="Group 1422"/>
            <p:cNvGrpSpPr/>
            <p:nvPr/>
          </p:nvGrpSpPr>
          <p:grpSpPr>
            <a:xfrm>
              <a:off x="1134119" y="1099625"/>
              <a:ext cx="342900" cy="276999"/>
              <a:chOff x="852890" y="4051560"/>
              <a:chExt cx="457200" cy="369331"/>
            </a:xfrm>
          </p:grpSpPr>
          <p:sp>
            <p:nvSpPr>
              <p:cNvPr id="1442" name="Connector 1441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3" name="TextBox 1442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24" name="Group 1423"/>
            <p:cNvGrpSpPr/>
            <p:nvPr/>
          </p:nvGrpSpPr>
          <p:grpSpPr>
            <a:xfrm>
              <a:off x="791219" y="1376624"/>
              <a:ext cx="342900" cy="276999"/>
              <a:chOff x="852890" y="4051560"/>
              <a:chExt cx="457200" cy="369331"/>
            </a:xfrm>
          </p:grpSpPr>
          <p:sp>
            <p:nvSpPr>
              <p:cNvPr id="1440" name="Connector 1439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1" name="TextBox 1440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25" name="Group 1424"/>
            <p:cNvGrpSpPr/>
            <p:nvPr/>
          </p:nvGrpSpPr>
          <p:grpSpPr>
            <a:xfrm>
              <a:off x="1134119" y="1376624"/>
              <a:ext cx="342900" cy="276999"/>
              <a:chOff x="852890" y="4051560"/>
              <a:chExt cx="457200" cy="369331"/>
            </a:xfrm>
          </p:grpSpPr>
          <p:sp>
            <p:nvSpPr>
              <p:cNvPr id="1438" name="Connector 1437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9" name="TextBox 1438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26" name="Group 1425"/>
            <p:cNvGrpSpPr/>
            <p:nvPr/>
          </p:nvGrpSpPr>
          <p:grpSpPr>
            <a:xfrm>
              <a:off x="791219" y="1671125"/>
              <a:ext cx="342900" cy="276999"/>
              <a:chOff x="852890" y="4051560"/>
              <a:chExt cx="457200" cy="369331"/>
            </a:xfrm>
          </p:grpSpPr>
          <p:sp>
            <p:nvSpPr>
              <p:cNvPr id="1436" name="Connector 1435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7" name="TextBox 1436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27" name="Group 1426"/>
            <p:cNvGrpSpPr/>
            <p:nvPr/>
          </p:nvGrpSpPr>
          <p:grpSpPr>
            <a:xfrm>
              <a:off x="1134119" y="1671125"/>
              <a:ext cx="342900" cy="276999"/>
              <a:chOff x="852890" y="4051560"/>
              <a:chExt cx="457200" cy="369331"/>
            </a:xfrm>
          </p:grpSpPr>
          <p:sp>
            <p:nvSpPr>
              <p:cNvPr id="1434" name="Connector 1433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5" name="TextBox 1434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28" name="Group 1427"/>
            <p:cNvGrpSpPr/>
            <p:nvPr/>
          </p:nvGrpSpPr>
          <p:grpSpPr>
            <a:xfrm>
              <a:off x="791219" y="1948124"/>
              <a:ext cx="342900" cy="276999"/>
              <a:chOff x="852890" y="4051560"/>
              <a:chExt cx="457200" cy="369331"/>
            </a:xfrm>
          </p:grpSpPr>
          <p:sp>
            <p:nvSpPr>
              <p:cNvPr id="1432" name="Connector 1431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3" name="TextBox 1432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29" name="Group 1428"/>
            <p:cNvGrpSpPr/>
            <p:nvPr/>
          </p:nvGrpSpPr>
          <p:grpSpPr>
            <a:xfrm>
              <a:off x="1134119" y="1948124"/>
              <a:ext cx="342900" cy="276999"/>
              <a:chOff x="852890" y="4051560"/>
              <a:chExt cx="457200" cy="369331"/>
            </a:xfrm>
          </p:grpSpPr>
          <p:sp>
            <p:nvSpPr>
              <p:cNvPr id="1430" name="Connector 1429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1" name="TextBox 1430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</p:grpSp>
      <p:grpSp>
        <p:nvGrpSpPr>
          <p:cNvPr id="1450" name="Group 1449"/>
          <p:cNvGrpSpPr/>
          <p:nvPr/>
        </p:nvGrpSpPr>
        <p:grpSpPr>
          <a:xfrm>
            <a:off x="3077219" y="1494651"/>
            <a:ext cx="694681" cy="1419999"/>
            <a:chOff x="791219" y="805124"/>
            <a:chExt cx="694681" cy="1419999"/>
          </a:xfrm>
        </p:grpSpPr>
        <p:grpSp>
          <p:nvGrpSpPr>
            <p:cNvPr id="1451" name="Group 1450"/>
            <p:cNvGrpSpPr/>
            <p:nvPr/>
          </p:nvGrpSpPr>
          <p:grpSpPr>
            <a:xfrm>
              <a:off x="791219" y="805124"/>
              <a:ext cx="342900" cy="276999"/>
              <a:chOff x="852890" y="4051560"/>
              <a:chExt cx="457200" cy="369331"/>
            </a:xfrm>
          </p:grpSpPr>
          <p:sp>
            <p:nvSpPr>
              <p:cNvPr id="1479" name="Connector 1478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0" name="TextBox 1479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52" name="Group 1451"/>
            <p:cNvGrpSpPr/>
            <p:nvPr/>
          </p:nvGrpSpPr>
          <p:grpSpPr>
            <a:xfrm>
              <a:off x="1134120" y="805124"/>
              <a:ext cx="351780" cy="276999"/>
              <a:chOff x="852890" y="4051560"/>
              <a:chExt cx="469039" cy="369331"/>
            </a:xfrm>
          </p:grpSpPr>
          <p:sp>
            <p:nvSpPr>
              <p:cNvPr id="1477" name="Connector 1476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8" name="TextBox 1477"/>
              <p:cNvSpPr txBox="1"/>
              <p:nvPr/>
            </p:nvSpPr>
            <p:spPr>
              <a:xfrm>
                <a:off x="852890" y="4051560"/>
                <a:ext cx="469039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53" name="Group 1452"/>
            <p:cNvGrpSpPr/>
            <p:nvPr/>
          </p:nvGrpSpPr>
          <p:grpSpPr>
            <a:xfrm>
              <a:off x="791219" y="1099625"/>
              <a:ext cx="342900" cy="276999"/>
              <a:chOff x="852890" y="4051560"/>
              <a:chExt cx="457200" cy="369331"/>
            </a:xfrm>
          </p:grpSpPr>
          <p:sp>
            <p:nvSpPr>
              <p:cNvPr id="1475" name="Connector 1474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6" name="TextBox 1475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54" name="Group 1453"/>
            <p:cNvGrpSpPr/>
            <p:nvPr/>
          </p:nvGrpSpPr>
          <p:grpSpPr>
            <a:xfrm>
              <a:off x="1134119" y="1099625"/>
              <a:ext cx="342900" cy="276999"/>
              <a:chOff x="852890" y="4051560"/>
              <a:chExt cx="457200" cy="369331"/>
            </a:xfrm>
          </p:grpSpPr>
          <p:sp>
            <p:nvSpPr>
              <p:cNvPr id="1473" name="Connector 1472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4" name="TextBox 1473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55" name="Group 1454"/>
            <p:cNvGrpSpPr/>
            <p:nvPr/>
          </p:nvGrpSpPr>
          <p:grpSpPr>
            <a:xfrm>
              <a:off x="791219" y="1376624"/>
              <a:ext cx="342900" cy="276999"/>
              <a:chOff x="852890" y="4051560"/>
              <a:chExt cx="457200" cy="369331"/>
            </a:xfrm>
          </p:grpSpPr>
          <p:sp>
            <p:nvSpPr>
              <p:cNvPr id="1471" name="Connector 1470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2" name="TextBox 1471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56" name="Group 1455"/>
            <p:cNvGrpSpPr/>
            <p:nvPr/>
          </p:nvGrpSpPr>
          <p:grpSpPr>
            <a:xfrm>
              <a:off x="1134119" y="1376624"/>
              <a:ext cx="342900" cy="276999"/>
              <a:chOff x="852890" y="4051560"/>
              <a:chExt cx="457200" cy="369331"/>
            </a:xfrm>
          </p:grpSpPr>
          <p:sp>
            <p:nvSpPr>
              <p:cNvPr id="1469" name="Connector 1468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0" name="TextBox 1469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57" name="Group 1456"/>
            <p:cNvGrpSpPr/>
            <p:nvPr/>
          </p:nvGrpSpPr>
          <p:grpSpPr>
            <a:xfrm>
              <a:off x="791219" y="1671125"/>
              <a:ext cx="342900" cy="276999"/>
              <a:chOff x="852890" y="4051560"/>
              <a:chExt cx="457200" cy="369331"/>
            </a:xfrm>
          </p:grpSpPr>
          <p:sp>
            <p:nvSpPr>
              <p:cNvPr id="1467" name="Connector 1466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8" name="TextBox 1467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58" name="Group 1457"/>
            <p:cNvGrpSpPr/>
            <p:nvPr/>
          </p:nvGrpSpPr>
          <p:grpSpPr>
            <a:xfrm>
              <a:off x="1134119" y="1671125"/>
              <a:ext cx="342900" cy="276999"/>
              <a:chOff x="852890" y="4051560"/>
              <a:chExt cx="457200" cy="369331"/>
            </a:xfrm>
          </p:grpSpPr>
          <p:sp>
            <p:nvSpPr>
              <p:cNvPr id="1465" name="Connector 1464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6" name="TextBox 1465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59" name="Group 1458"/>
            <p:cNvGrpSpPr/>
            <p:nvPr/>
          </p:nvGrpSpPr>
          <p:grpSpPr>
            <a:xfrm>
              <a:off x="791219" y="1948124"/>
              <a:ext cx="342900" cy="276999"/>
              <a:chOff x="852890" y="4051560"/>
              <a:chExt cx="457200" cy="369331"/>
            </a:xfrm>
          </p:grpSpPr>
          <p:sp>
            <p:nvSpPr>
              <p:cNvPr id="1463" name="Connector 1462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4" name="TextBox 1463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60" name="Group 1459"/>
            <p:cNvGrpSpPr/>
            <p:nvPr/>
          </p:nvGrpSpPr>
          <p:grpSpPr>
            <a:xfrm>
              <a:off x="1134119" y="1948124"/>
              <a:ext cx="342900" cy="276999"/>
              <a:chOff x="852890" y="4051560"/>
              <a:chExt cx="457200" cy="369331"/>
            </a:xfrm>
          </p:grpSpPr>
          <p:sp>
            <p:nvSpPr>
              <p:cNvPr id="1461" name="Connector 1460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2" name="TextBox 1461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</p:grpSp>
      <p:grpSp>
        <p:nvGrpSpPr>
          <p:cNvPr id="1481" name="Group 1480"/>
          <p:cNvGrpSpPr/>
          <p:nvPr/>
        </p:nvGrpSpPr>
        <p:grpSpPr>
          <a:xfrm>
            <a:off x="4229100" y="1494651"/>
            <a:ext cx="694681" cy="1419999"/>
            <a:chOff x="791219" y="805124"/>
            <a:chExt cx="694681" cy="1419999"/>
          </a:xfrm>
        </p:grpSpPr>
        <p:grpSp>
          <p:nvGrpSpPr>
            <p:cNvPr id="1482" name="Group 1481"/>
            <p:cNvGrpSpPr/>
            <p:nvPr/>
          </p:nvGrpSpPr>
          <p:grpSpPr>
            <a:xfrm>
              <a:off x="791219" y="805124"/>
              <a:ext cx="342900" cy="276999"/>
              <a:chOff x="852890" y="4051560"/>
              <a:chExt cx="457200" cy="369331"/>
            </a:xfrm>
          </p:grpSpPr>
          <p:sp>
            <p:nvSpPr>
              <p:cNvPr id="1510" name="Connector 1509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1" name="TextBox 1510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83" name="Group 1482"/>
            <p:cNvGrpSpPr/>
            <p:nvPr/>
          </p:nvGrpSpPr>
          <p:grpSpPr>
            <a:xfrm>
              <a:off x="1134120" y="805124"/>
              <a:ext cx="351780" cy="276999"/>
              <a:chOff x="852890" y="4051560"/>
              <a:chExt cx="469039" cy="369331"/>
            </a:xfrm>
          </p:grpSpPr>
          <p:sp>
            <p:nvSpPr>
              <p:cNvPr id="1508" name="Connector 1507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9" name="TextBox 1508"/>
              <p:cNvSpPr txBox="1"/>
              <p:nvPr/>
            </p:nvSpPr>
            <p:spPr>
              <a:xfrm>
                <a:off x="852890" y="4051560"/>
                <a:ext cx="469039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84" name="Group 1483"/>
            <p:cNvGrpSpPr/>
            <p:nvPr/>
          </p:nvGrpSpPr>
          <p:grpSpPr>
            <a:xfrm>
              <a:off x="791219" y="1099625"/>
              <a:ext cx="342900" cy="276999"/>
              <a:chOff x="852890" y="4051560"/>
              <a:chExt cx="457200" cy="369331"/>
            </a:xfrm>
          </p:grpSpPr>
          <p:sp>
            <p:nvSpPr>
              <p:cNvPr id="1506" name="Connector 1505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7" name="TextBox 1506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85" name="Group 1484"/>
            <p:cNvGrpSpPr/>
            <p:nvPr/>
          </p:nvGrpSpPr>
          <p:grpSpPr>
            <a:xfrm>
              <a:off x="1134119" y="1099625"/>
              <a:ext cx="342900" cy="276999"/>
              <a:chOff x="852890" y="4051560"/>
              <a:chExt cx="457200" cy="369331"/>
            </a:xfrm>
          </p:grpSpPr>
          <p:sp>
            <p:nvSpPr>
              <p:cNvPr id="1504" name="Connector 1503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5" name="TextBox 1504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86" name="Group 1485"/>
            <p:cNvGrpSpPr/>
            <p:nvPr/>
          </p:nvGrpSpPr>
          <p:grpSpPr>
            <a:xfrm>
              <a:off x="791219" y="1376624"/>
              <a:ext cx="342900" cy="276999"/>
              <a:chOff x="852890" y="4051560"/>
              <a:chExt cx="457200" cy="369331"/>
            </a:xfrm>
          </p:grpSpPr>
          <p:sp>
            <p:nvSpPr>
              <p:cNvPr id="1502" name="Connector 1501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3" name="TextBox 1502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87" name="Group 1486"/>
            <p:cNvGrpSpPr/>
            <p:nvPr/>
          </p:nvGrpSpPr>
          <p:grpSpPr>
            <a:xfrm>
              <a:off x="1134119" y="1376624"/>
              <a:ext cx="342900" cy="276999"/>
              <a:chOff x="852890" y="4051560"/>
              <a:chExt cx="457200" cy="369331"/>
            </a:xfrm>
          </p:grpSpPr>
          <p:sp>
            <p:nvSpPr>
              <p:cNvPr id="1500" name="Connector 1499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1" name="TextBox 1500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88" name="Group 1487"/>
            <p:cNvGrpSpPr/>
            <p:nvPr/>
          </p:nvGrpSpPr>
          <p:grpSpPr>
            <a:xfrm>
              <a:off x="791219" y="1671125"/>
              <a:ext cx="342900" cy="276999"/>
              <a:chOff x="852890" y="4051560"/>
              <a:chExt cx="457200" cy="369331"/>
            </a:xfrm>
          </p:grpSpPr>
          <p:sp>
            <p:nvSpPr>
              <p:cNvPr id="1498" name="Connector 1497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9" name="TextBox 1498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89" name="Group 1488"/>
            <p:cNvGrpSpPr/>
            <p:nvPr/>
          </p:nvGrpSpPr>
          <p:grpSpPr>
            <a:xfrm>
              <a:off x="1134119" y="1671125"/>
              <a:ext cx="342900" cy="276999"/>
              <a:chOff x="852890" y="4051560"/>
              <a:chExt cx="457200" cy="369331"/>
            </a:xfrm>
          </p:grpSpPr>
          <p:sp>
            <p:nvSpPr>
              <p:cNvPr id="1496" name="Connector 1495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7" name="TextBox 1496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90" name="Group 1489"/>
            <p:cNvGrpSpPr/>
            <p:nvPr/>
          </p:nvGrpSpPr>
          <p:grpSpPr>
            <a:xfrm>
              <a:off x="791219" y="1948124"/>
              <a:ext cx="342900" cy="276999"/>
              <a:chOff x="852890" y="4051560"/>
              <a:chExt cx="457200" cy="369331"/>
            </a:xfrm>
          </p:grpSpPr>
          <p:sp>
            <p:nvSpPr>
              <p:cNvPr id="1494" name="Connector 1493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5" name="TextBox 1494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491" name="Group 1490"/>
            <p:cNvGrpSpPr/>
            <p:nvPr/>
          </p:nvGrpSpPr>
          <p:grpSpPr>
            <a:xfrm>
              <a:off x="1134119" y="1948124"/>
              <a:ext cx="342900" cy="276999"/>
              <a:chOff x="852890" y="4051560"/>
              <a:chExt cx="457200" cy="369331"/>
            </a:xfrm>
          </p:grpSpPr>
          <p:sp>
            <p:nvSpPr>
              <p:cNvPr id="1492" name="Connector 1491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3" name="TextBox 1492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</p:grpSp>
      <p:grpSp>
        <p:nvGrpSpPr>
          <p:cNvPr id="1512" name="Group 1511"/>
          <p:cNvGrpSpPr/>
          <p:nvPr/>
        </p:nvGrpSpPr>
        <p:grpSpPr>
          <a:xfrm>
            <a:off x="5372100" y="1494651"/>
            <a:ext cx="694681" cy="1419999"/>
            <a:chOff x="791219" y="805124"/>
            <a:chExt cx="694681" cy="1419999"/>
          </a:xfrm>
        </p:grpSpPr>
        <p:grpSp>
          <p:nvGrpSpPr>
            <p:cNvPr id="1513" name="Group 1512"/>
            <p:cNvGrpSpPr/>
            <p:nvPr/>
          </p:nvGrpSpPr>
          <p:grpSpPr>
            <a:xfrm>
              <a:off x="791219" y="805124"/>
              <a:ext cx="342900" cy="276999"/>
              <a:chOff x="852890" y="4051560"/>
              <a:chExt cx="457200" cy="369331"/>
            </a:xfrm>
          </p:grpSpPr>
          <p:sp>
            <p:nvSpPr>
              <p:cNvPr id="1541" name="Connector 1540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2" name="TextBox 1541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14" name="Group 1513"/>
            <p:cNvGrpSpPr/>
            <p:nvPr/>
          </p:nvGrpSpPr>
          <p:grpSpPr>
            <a:xfrm>
              <a:off x="1134120" y="805124"/>
              <a:ext cx="351780" cy="276999"/>
              <a:chOff x="852890" y="4051560"/>
              <a:chExt cx="469039" cy="369331"/>
            </a:xfrm>
          </p:grpSpPr>
          <p:sp>
            <p:nvSpPr>
              <p:cNvPr id="1539" name="Connector 1538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0" name="TextBox 1539"/>
              <p:cNvSpPr txBox="1"/>
              <p:nvPr/>
            </p:nvSpPr>
            <p:spPr>
              <a:xfrm>
                <a:off x="852890" y="4051560"/>
                <a:ext cx="469039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15" name="Group 1514"/>
            <p:cNvGrpSpPr/>
            <p:nvPr/>
          </p:nvGrpSpPr>
          <p:grpSpPr>
            <a:xfrm>
              <a:off x="791219" y="1099625"/>
              <a:ext cx="342900" cy="276999"/>
              <a:chOff x="852890" y="4051560"/>
              <a:chExt cx="457200" cy="369331"/>
            </a:xfrm>
          </p:grpSpPr>
          <p:sp>
            <p:nvSpPr>
              <p:cNvPr id="1537" name="Connector 1536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8" name="TextBox 1537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16" name="Group 1515"/>
            <p:cNvGrpSpPr/>
            <p:nvPr/>
          </p:nvGrpSpPr>
          <p:grpSpPr>
            <a:xfrm>
              <a:off x="1134119" y="1099625"/>
              <a:ext cx="342900" cy="276999"/>
              <a:chOff x="852890" y="4051560"/>
              <a:chExt cx="457200" cy="369331"/>
            </a:xfrm>
          </p:grpSpPr>
          <p:sp>
            <p:nvSpPr>
              <p:cNvPr id="1535" name="Connector 1534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6" name="TextBox 1535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17" name="Group 1516"/>
            <p:cNvGrpSpPr/>
            <p:nvPr/>
          </p:nvGrpSpPr>
          <p:grpSpPr>
            <a:xfrm>
              <a:off x="791219" y="1376624"/>
              <a:ext cx="342900" cy="276999"/>
              <a:chOff x="852890" y="4051560"/>
              <a:chExt cx="457200" cy="369331"/>
            </a:xfrm>
          </p:grpSpPr>
          <p:sp>
            <p:nvSpPr>
              <p:cNvPr id="1533" name="Connector 1532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4" name="TextBox 1533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18" name="Group 1517"/>
            <p:cNvGrpSpPr/>
            <p:nvPr/>
          </p:nvGrpSpPr>
          <p:grpSpPr>
            <a:xfrm>
              <a:off x="1134119" y="1376624"/>
              <a:ext cx="342900" cy="276999"/>
              <a:chOff x="852890" y="4051560"/>
              <a:chExt cx="457200" cy="369331"/>
            </a:xfrm>
          </p:grpSpPr>
          <p:sp>
            <p:nvSpPr>
              <p:cNvPr id="1531" name="Connector 1530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2" name="TextBox 1531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19" name="Group 1518"/>
            <p:cNvGrpSpPr/>
            <p:nvPr/>
          </p:nvGrpSpPr>
          <p:grpSpPr>
            <a:xfrm>
              <a:off x="791219" y="1671125"/>
              <a:ext cx="342900" cy="276999"/>
              <a:chOff x="852890" y="4051560"/>
              <a:chExt cx="457200" cy="369331"/>
            </a:xfrm>
          </p:grpSpPr>
          <p:sp>
            <p:nvSpPr>
              <p:cNvPr id="1529" name="Connector 1528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0" name="TextBox 1529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20" name="Group 1519"/>
            <p:cNvGrpSpPr/>
            <p:nvPr/>
          </p:nvGrpSpPr>
          <p:grpSpPr>
            <a:xfrm>
              <a:off x="1134119" y="1671125"/>
              <a:ext cx="342900" cy="276999"/>
              <a:chOff x="852890" y="4051560"/>
              <a:chExt cx="457200" cy="369331"/>
            </a:xfrm>
          </p:grpSpPr>
          <p:sp>
            <p:nvSpPr>
              <p:cNvPr id="1527" name="Connector 1526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8" name="TextBox 1527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21" name="Group 1520"/>
            <p:cNvGrpSpPr/>
            <p:nvPr/>
          </p:nvGrpSpPr>
          <p:grpSpPr>
            <a:xfrm>
              <a:off x="791219" y="1948124"/>
              <a:ext cx="342900" cy="276999"/>
              <a:chOff x="852890" y="4051560"/>
              <a:chExt cx="457200" cy="369331"/>
            </a:xfrm>
          </p:grpSpPr>
          <p:sp>
            <p:nvSpPr>
              <p:cNvPr id="1525" name="Connector 1524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6" name="TextBox 1525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22" name="Group 1521"/>
            <p:cNvGrpSpPr/>
            <p:nvPr/>
          </p:nvGrpSpPr>
          <p:grpSpPr>
            <a:xfrm>
              <a:off x="1134119" y="1948124"/>
              <a:ext cx="342900" cy="276999"/>
              <a:chOff x="852890" y="4051560"/>
              <a:chExt cx="457200" cy="369331"/>
            </a:xfrm>
          </p:grpSpPr>
          <p:sp>
            <p:nvSpPr>
              <p:cNvPr id="1523" name="Connector 1522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4" name="TextBox 1523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</p:grpSp>
      <p:grpSp>
        <p:nvGrpSpPr>
          <p:cNvPr id="1543" name="Group 1542"/>
          <p:cNvGrpSpPr/>
          <p:nvPr/>
        </p:nvGrpSpPr>
        <p:grpSpPr>
          <a:xfrm>
            <a:off x="6506219" y="1494651"/>
            <a:ext cx="694681" cy="1419999"/>
            <a:chOff x="791219" y="805124"/>
            <a:chExt cx="694681" cy="1419999"/>
          </a:xfrm>
        </p:grpSpPr>
        <p:grpSp>
          <p:nvGrpSpPr>
            <p:cNvPr id="1544" name="Group 1543"/>
            <p:cNvGrpSpPr/>
            <p:nvPr/>
          </p:nvGrpSpPr>
          <p:grpSpPr>
            <a:xfrm>
              <a:off x="791219" y="805124"/>
              <a:ext cx="342900" cy="276999"/>
              <a:chOff x="852890" y="4051560"/>
              <a:chExt cx="457200" cy="369331"/>
            </a:xfrm>
          </p:grpSpPr>
          <p:sp>
            <p:nvSpPr>
              <p:cNvPr id="1572" name="Connector 1571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3" name="TextBox 1572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45" name="Group 1544"/>
            <p:cNvGrpSpPr/>
            <p:nvPr/>
          </p:nvGrpSpPr>
          <p:grpSpPr>
            <a:xfrm>
              <a:off x="1134120" y="805124"/>
              <a:ext cx="351780" cy="276999"/>
              <a:chOff x="852890" y="4051560"/>
              <a:chExt cx="469039" cy="369331"/>
            </a:xfrm>
          </p:grpSpPr>
          <p:sp>
            <p:nvSpPr>
              <p:cNvPr id="1570" name="Connector 1569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1" name="TextBox 1570"/>
              <p:cNvSpPr txBox="1"/>
              <p:nvPr/>
            </p:nvSpPr>
            <p:spPr>
              <a:xfrm>
                <a:off x="852890" y="4051560"/>
                <a:ext cx="469039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46" name="Group 1545"/>
            <p:cNvGrpSpPr/>
            <p:nvPr/>
          </p:nvGrpSpPr>
          <p:grpSpPr>
            <a:xfrm>
              <a:off x="791219" y="1099625"/>
              <a:ext cx="342900" cy="276999"/>
              <a:chOff x="852890" y="4051560"/>
              <a:chExt cx="457200" cy="369331"/>
            </a:xfrm>
          </p:grpSpPr>
          <p:sp>
            <p:nvSpPr>
              <p:cNvPr id="1568" name="Connector 1567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9" name="TextBox 1568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47" name="Group 1546"/>
            <p:cNvGrpSpPr/>
            <p:nvPr/>
          </p:nvGrpSpPr>
          <p:grpSpPr>
            <a:xfrm>
              <a:off x="1134119" y="1099625"/>
              <a:ext cx="342900" cy="276999"/>
              <a:chOff x="852890" y="4051560"/>
              <a:chExt cx="457200" cy="369331"/>
            </a:xfrm>
          </p:grpSpPr>
          <p:sp>
            <p:nvSpPr>
              <p:cNvPr id="1566" name="Connector 1565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7" name="TextBox 1566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48" name="Group 1547"/>
            <p:cNvGrpSpPr/>
            <p:nvPr/>
          </p:nvGrpSpPr>
          <p:grpSpPr>
            <a:xfrm>
              <a:off x="791219" y="1376624"/>
              <a:ext cx="342900" cy="276999"/>
              <a:chOff x="852890" y="4051560"/>
              <a:chExt cx="457200" cy="369331"/>
            </a:xfrm>
          </p:grpSpPr>
          <p:sp>
            <p:nvSpPr>
              <p:cNvPr id="1564" name="Connector 1563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5" name="TextBox 1564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49" name="Group 1548"/>
            <p:cNvGrpSpPr/>
            <p:nvPr/>
          </p:nvGrpSpPr>
          <p:grpSpPr>
            <a:xfrm>
              <a:off x="1134119" y="1376624"/>
              <a:ext cx="342900" cy="276999"/>
              <a:chOff x="852890" y="4051560"/>
              <a:chExt cx="457200" cy="369331"/>
            </a:xfrm>
          </p:grpSpPr>
          <p:sp>
            <p:nvSpPr>
              <p:cNvPr id="1562" name="Connector 1561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3" name="TextBox 1562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50" name="Group 1549"/>
            <p:cNvGrpSpPr/>
            <p:nvPr/>
          </p:nvGrpSpPr>
          <p:grpSpPr>
            <a:xfrm>
              <a:off x="791219" y="1671125"/>
              <a:ext cx="342900" cy="276999"/>
              <a:chOff x="852890" y="4051560"/>
              <a:chExt cx="457200" cy="369331"/>
            </a:xfrm>
          </p:grpSpPr>
          <p:sp>
            <p:nvSpPr>
              <p:cNvPr id="1560" name="Connector 1559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1" name="TextBox 1560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51" name="Group 1550"/>
            <p:cNvGrpSpPr/>
            <p:nvPr/>
          </p:nvGrpSpPr>
          <p:grpSpPr>
            <a:xfrm>
              <a:off x="1134119" y="1671125"/>
              <a:ext cx="342900" cy="276999"/>
              <a:chOff x="852890" y="4051560"/>
              <a:chExt cx="457200" cy="369331"/>
            </a:xfrm>
          </p:grpSpPr>
          <p:sp>
            <p:nvSpPr>
              <p:cNvPr id="1558" name="Connector 1557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9" name="TextBox 1558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52" name="Group 1551"/>
            <p:cNvGrpSpPr/>
            <p:nvPr/>
          </p:nvGrpSpPr>
          <p:grpSpPr>
            <a:xfrm>
              <a:off x="791219" y="1948124"/>
              <a:ext cx="342900" cy="276999"/>
              <a:chOff x="852890" y="4051560"/>
              <a:chExt cx="457200" cy="369331"/>
            </a:xfrm>
          </p:grpSpPr>
          <p:sp>
            <p:nvSpPr>
              <p:cNvPr id="1556" name="Connector 1555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7" name="TextBox 1556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53" name="Group 1552"/>
            <p:cNvGrpSpPr/>
            <p:nvPr/>
          </p:nvGrpSpPr>
          <p:grpSpPr>
            <a:xfrm>
              <a:off x="1134119" y="1948124"/>
              <a:ext cx="342900" cy="276999"/>
              <a:chOff x="852890" y="4051560"/>
              <a:chExt cx="457200" cy="369331"/>
            </a:xfrm>
          </p:grpSpPr>
          <p:sp>
            <p:nvSpPr>
              <p:cNvPr id="1554" name="Connector 1553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5" name="TextBox 1554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</p:grpSp>
      <p:grpSp>
        <p:nvGrpSpPr>
          <p:cNvPr id="1574" name="Group 1573"/>
          <p:cNvGrpSpPr/>
          <p:nvPr/>
        </p:nvGrpSpPr>
        <p:grpSpPr>
          <a:xfrm>
            <a:off x="7649219" y="1494651"/>
            <a:ext cx="694681" cy="1419999"/>
            <a:chOff x="791219" y="805124"/>
            <a:chExt cx="694681" cy="1419999"/>
          </a:xfrm>
        </p:grpSpPr>
        <p:grpSp>
          <p:nvGrpSpPr>
            <p:cNvPr id="1575" name="Group 1574"/>
            <p:cNvGrpSpPr/>
            <p:nvPr/>
          </p:nvGrpSpPr>
          <p:grpSpPr>
            <a:xfrm>
              <a:off x="791219" y="805124"/>
              <a:ext cx="342900" cy="276999"/>
              <a:chOff x="852890" y="4051560"/>
              <a:chExt cx="457200" cy="369331"/>
            </a:xfrm>
          </p:grpSpPr>
          <p:sp>
            <p:nvSpPr>
              <p:cNvPr id="1603" name="Connector 1602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4" name="TextBox 1603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76" name="Group 1575"/>
            <p:cNvGrpSpPr/>
            <p:nvPr/>
          </p:nvGrpSpPr>
          <p:grpSpPr>
            <a:xfrm>
              <a:off x="1134120" y="805124"/>
              <a:ext cx="351780" cy="276999"/>
              <a:chOff x="852890" y="4051560"/>
              <a:chExt cx="469039" cy="369331"/>
            </a:xfrm>
          </p:grpSpPr>
          <p:sp>
            <p:nvSpPr>
              <p:cNvPr id="1601" name="Connector 1600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2" name="TextBox 1601"/>
              <p:cNvSpPr txBox="1"/>
              <p:nvPr/>
            </p:nvSpPr>
            <p:spPr>
              <a:xfrm>
                <a:off x="852890" y="4051560"/>
                <a:ext cx="469039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77" name="Group 1576"/>
            <p:cNvGrpSpPr/>
            <p:nvPr/>
          </p:nvGrpSpPr>
          <p:grpSpPr>
            <a:xfrm>
              <a:off x="791219" y="1099625"/>
              <a:ext cx="342900" cy="276999"/>
              <a:chOff x="852890" y="4051560"/>
              <a:chExt cx="457200" cy="369331"/>
            </a:xfrm>
          </p:grpSpPr>
          <p:sp>
            <p:nvSpPr>
              <p:cNvPr id="1599" name="Connector 1598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0" name="TextBox 1599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78" name="Group 1577"/>
            <p:cNvGrpSpPr/>
            <p:nvPr/>
          </p:nvGrpSpPr>
          <p:grpSpPr>
            <a:xfrm>
              <a:off x="1134119" y="1099625"/>
              <a:ext cx="342900" cy="276999"/>
              <a:chOff x="852890" y="4051560"/>
              <a:chExt cx="457200" cy="369331"/>
            </a:xfrm>
          </p:grpSpPr>
          <p:sp>
            <p:nvSpPr>
              <p:cNvPr id="1597" name="Connector 1596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8" name="TextBox 1597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79" name="Group 1578"/>
            <p:cNvGrpSpPr/>
            <p:nvPr/>
          </p:nvGrpSpPr>
          <p:grpSpPr>
            <a:xfrm>
              <a:off x="791219" y="1376624"/>
              <a:ext cx="342900" cy="276999"/>
              <a:chOff x="852890" y="4051560"/>
              <a:chExt cx="457200" cy="369331"/>
            </a:xfrm>
          </p:grpSpPr>
          <p:sp>
            <p:nvSpPr>
              <p:cNvPr id="1595" name="Connector 1594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6" name="TextBox 1595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80" name="Group 1579"/>
            <p:cNvGrpSpPr/>
            <p:nvPr/>
          </p:nvGrpSpPr>
          <p:grpSpPr>
            <a:xfrm>
              <a:off x="1134119" y="1376624"/>
              <a:ext cx="342900" cy="276999"/>
              <a:chOff x="852890" y="4051560"/>
              <a:chExt cx="457200" cy="369331"/>
            </a:xfrm>
          </p:grpSpPr>
          <p:sp>
            <p:nvSpPr>
              <p:cNvPr id="1593" name="Connector 1592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4" name="TextBox 1593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81" name="Group 1580"/>
            <p:cNvGrpSpPr/>
            <p:nvPr/>
          </p:nvGrpSpPr>
          <p:grpSpPr>
            <a:xfrm>
              <a:off x="791219" y="1671125"/>
              <a:ext cx="342900" cy="276999"/>
              <a:chOff x="852890" y="4051560"/>
              <a:chExt cx="457200" cy="369331"/>
            </a:xfrm>
          </p:grpSpPr>
          <p:sp>
            <p:nvSpPr>
              <p:cNvPr id="1591" name="Connector 1590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2" name="TextBox 1591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82" name="Group 1581"/>
            <p:cNvGrpSpPr/>
            <p:nvPr/>
          </p:nvGrpSpPr>
          <p:grpSpPr>
            <a:xfrm>
              <a:off x="1134119" y="1671125"/>
              <a:ext cx="342900" cy="276999"/>
              <a:chOff x="852890" y="4051560"/>
              <a:chExt cx="457200" cy="369331"/>
            </a:xfrm>
          </p:grpSpPr>
          <p:sp>
            <p:nvSpPr>
              <p:cNvPr id="1589" name="Connector 1588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0" name="TextBox 1589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83" name="Group 1582"/>
            <p:cNvGrpSpPr/>
            <p:nvPr/>
          </p:nvGrpSpPr>
          <p:grpSpPr>
            <a:xfrm>
              <a:off x="791219" y="1948124"/>
              <a:ext cx="342900" cy="276999"/>
              <a:chOff x="852890" y="4051560"/>
              <a:chExt cx="457200" cy="369331"/>
            </a:xfrm>
          </p:grpSpPr>
          <p:sp>
            <p:nvSpPr>
              <p:cNvPr id="1587" name="Connector 1586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8" name="TextBox 1587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1584" name="Group 1583"/>
            <p:cNvGrpSpPr/>
            <p:nvPr/>
          </p:nvGrpSpPr>
          <p:grpSpPr>
            <a:xfrm>
              <a:off x="1134119" y="1948124"/>
              <a:ext cx="342900" cy="276999"/>
              <a:chOff x="852890" y="4051560"/>
              <a:chExt cx="457200" cy="369331"/>
            </a:xfrm>
          </p:grpSpPr>
          <p:sp>
            <p:nvSpPr>
              <p:cNvPr id="1585" name="Connector 1584"/>
              <p:cNvSpPr/>
              <p:nvPr/>
            </p:nvSpPr>
            <p:spPr>
              <a:xfrm>
                <a:off x="9144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6" name="TextBox 1585"/>
              <p:cNvSpPr txBox="1"/>
              <p:nvPr/>
            </p:nvSpPr>
            <p:spPr>
              <a:xfrm>
                <a:off x="852890" y="4051560"/>
                <a:ext cx="457200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832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" grpId="0" animBg="1"/>
      <p:bldP spid="1382" grpId="1" animBg="1"/>
      <p:bldP spid="78" grpId="0" animBg="1"/>
      <p:bldP spid="83" grpId="0"/>
      <p:bldP spid="79" grpId="0"/>
      <p:bldP spid="106" grpId="0" animBg="1"/>
      <p:bldP spid="107" grpId="0"/>
      <p:bldP spid="111" grpId="0" animBg="1"/>
      <p:bldP spid="112" grpId="0"/>
      <p:bldP spid="116" grpId="0" animBg="1"/>
      <p:bldP spid="117" grpId="0"/>
      <p:bldP spid="121" grpId="0" animBg="1"/>
      <p:bldP spid="122" grpId="0"/>
      <p:bldP spid="126" grpId="0" animBg="1"/>
      <p:bldP spid="127" grpId="0"/>
      <p:bldP spid="131" grpId="0" animBg="1"/>
      <p:bldP spid="132" grpId="0"/>
      <p:bldP spid="1384" grpId="0"/>
      <p:bldP spid="1384" grpId="1"/>
      <p:bldP spid="1391" grpId="0"/>
      <p:bldP spid="139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" name="TextBox 1668"/>
          <p:cNvSpPr txBox="1"/>
          <p:nvPr/>
        </p:nvSpPr>
        <p:spPr>
          <a:xfrm>
            <a:off x="881090" y="1908737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/>
                <a:ea typeface="Verdana" pitchFamily="34" charset="0"/>
                <a:cs typeface="Orly's Font 2"/>
              </a:rPr>
              <a:t>100</a:t>
            </a:r>
          </a:p>
        </p:txBody>
      </p:sp>
      <p:sp>
        <p:nvSpPr>
          <p:cNvPr id="1670" name="TextBox 1669"/>
          <p:cNvSpPr txBox="1"/>
          <p:nvPr/>
        </p:nvSpPr>
        <p:spPr>
          <a:xfrm>
            <a:off x="1931686" y="1908737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2</a:t>
            </a:r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00</a:t>
            </a:r>
          </a:p>
        </p:txBody>
      </p:sp>
      <p:sp>
        <p:nvSpPr>
          <p:cNvPr id="1671" name="TextBox 1670"/>
          <p:cNvSpPr txBox="1"/>
          <p:nvPr/>
        </p:nvSpPr>
        <p:spPr>
          <a:xfrm>
            <a:off x="3052790" y="1908737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300</a:t>
            </a:r>
          </a:p>
        </p:txBody>
      </p:sp>
      <p:sp>
        <p:nvSpPr>
          <p:cNvPr id="1672" name="TextBox 1671"/>
          <p:cNvSpPr txBox="1"/>
          <p:nvPr/>
        </p:nvSpPr>
        <p:spPr>
          <a:xfrm>
            <a:off x="4081490" y="18758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4</a:t>
            </a:r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00</a:t>
            </a:r>
          </a:p>
        </p:txBody>
      </p:sp>
      <p:sp>
        <p:nvSpPr>
          <p:cNvPr id="1673" name="TextBox 1672"/>
          <p:cNvSpPr txBox="1"/>
          <p:nvPr/>
        </p:nvSpPr>
        <p:spPr>
          <a:xfrm>
            <a:off x="5110190" y="18758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500</a:t>
            </a:r>
          </a:p>
        </p:txBody>
      </p:sp>
      <p:grpSp>
        <p:nvGrpSpPr>
          <p:cNvPr id="557" name="Group 556"/>
          <p:cNvGrpSpPr/>
          <p:nvPr/>
        </p:nvGrpSpPr>
        <p:grpSpPr>
          <a:xfrm>
            <a:off x="7975831" y="514350"/>
            <a:ext cx="939569" cy="928629"/>
            <a:chOff x="-2857500" y="-82558"/>
            <a:chExt cx="2686500" cy="2655218"/>
          </a:xfrm>
        </p:grpSpPr>
        <p:grpSp>
          <p:nvGrpSpPr>
            <p:cNvPr id="558" name="Group 557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658" name="Cube 65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9" name="Cube 65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0" name="Cube 65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1" name="Cube 66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2" name="Cube 66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3" name="Cube 66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4" name="Cube 66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5" name="Cube 66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6" name="Cube 66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7" name="Cube 66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9" name="Group 558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648" name="Cube 64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9" name="Cube 64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0" name="Cube 64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1" name="Cube 65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2" name="Cube 65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3" name="Cube 65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4" name="Cube 65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5" name="Cube 65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6" name="Cube 65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7" name="Cube 65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0" name="Group 559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638" name="Cube 63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9" name="Cube 63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Cube 63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Cube 64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Cube 64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3" name="Cube 64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4" name="Cube 64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Cube 64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6" name="Cube 64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Cube 64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1" name="Group 560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628" name="Cube 62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9" name="Cube 62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Cube 62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Cube 63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Cube 63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Cube 63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4" name="Cube 63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Cube 63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6" name="Cube 63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7" name="Cube 63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2" name="Group 561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618" name="Cube 61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9" name="Cube 61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Cube 61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Cube 62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Cube 62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Cube 62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4" name="Cube 62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5" name="Cube 62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6" name="Cube 62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7" name="Cube 62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3" name="Group 562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608" name="Cube 60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9" name="Cube 60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Cube 60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1" name="Cube 61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2" name="Cube 61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3" name="Cube 61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4" name="Cube 61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5" name="Cube 61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6" name="Cube 61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7" name="Cube 61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4" name="Group 563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598" name="Cube 59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Cube 59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Cube 59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Cube 60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Cube 60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Cube 60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Cube 60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5" name="Cube 60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Cube 60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7" name="Cube 60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5" name="Group 564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588" name="Cube 58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9" name="Cube 58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Cube 58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Cube 59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Cube 59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Cube 59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Cube 59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Cube 59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Cube 59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Cube 59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6" name="Group 565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578" name="Cube 57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9" name="Cube 57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Cube 57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Cube 58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Cube 58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Cube 58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Cube 58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Cube 58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Cube 58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7" name="Cube 58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7" name="Group 566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568" name="Cube 56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Cube 56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Cube 56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Cube 57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Cube 57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Cube 57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Cube 57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Cube 57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6" name="Cube 57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7" name="Cube 57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68" name="Group 667"/>
          <p:cNvGrpSpPr/>
          <p:nvPr/>
        </p:nvGrpSpPr>
        <p:grpSpPr>
          <a:xfrm>
            <a:off x="7885954" y="617377"/>
            <a:ext cx="939569" cy="928629"/>
            <a:chOff x="-2857500" y="-82558"/>
            <a:chExt cx="2686500" cy="2655218"/>
          </a:xfrm>
        </p:grpSpPr>
        <p:grpSp>
          <p:nvGrpSpPr>
            <p:cNvPr id="669" name="Group 668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769" name="Cube 76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0" name="Cube 76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Cube 77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Cube 77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Cube 77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Cube 77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Cube 77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Cube 77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Cube 77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Cube 77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0" name="Group 669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759" name="Cube 75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0" name="Cube 75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Cube 76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Cube 76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3" name="Cube 76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Cube 76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Cube 76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Cube 76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7" name="Cube 76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Cube 76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1" name="Group 670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749" name="Cube 74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0" name="Cube 74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Cube 75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Cube 75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Cube 75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Cube 75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Cube 75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Cube 75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Cube 75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Cube 75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2" name="Group 671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739" name="Cube 73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0" name="Cube 73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Cube 74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Cube 74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3" name="Cube 74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Cube 74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Cube 74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Cube 74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Cube 74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Cube 74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3" name="Group 672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729" name="Cube 72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0" name="Cube 72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Cube 73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Cube 73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3" name="Cube 73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Cube 73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5" name="Cube 73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Cube 73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7" name="Cube 73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Cube 73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4" name="Group 673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719" name="Cube 71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0" name="Cube 71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Cube 72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Cube 72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3" name="Cube 72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Cube 72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5" name="Cube 72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Cube 72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7" name="Cube 72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Cube 72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5" name="Group 674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709" name="Cube 70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0" name="Cube 70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Cube 71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Cube 71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Cube 71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Cube 71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Cube 71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Cube 71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" name="Cube 71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Cube 71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6" name="Group 675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699" name="Cube 69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0" name="Cube 69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Cube 70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Cube 70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3" name="Cube 70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Cube 70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Cube 70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6" name="Cube 70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Cube 70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Cube 70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7" name="Group 676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689" name="Cube 68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0" name="Cube 68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Cube 69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Cube 69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3" name="Cube 69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4" name="Cube 69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5" name="Cube 69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6" name="Cube 69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7" name="Cube 69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Cube 69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8" name="Group 677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679" name="Cube 67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0" name="Cube 67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1" name="Cube 68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2" name="Cube 68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3" name="Cube 68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4" name="Cube 68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5" name="Cube 68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6" name="Cube 68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7" name="Cube 68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8" name="Cube 68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79" name="Group 778"/>
          <p:cNvGrpSpPr/>
          <p:nvPr/>
        </p:nvGrpSpPr>
        <p:grpSpPr>
          <a:xfrm>
            <a:off x="7804544" y="706939"/>
            <a:ext cx="939569" cy="928629"/>
            <a:chOff x="-2857500" y="-82558"/>
            <a:chExt cx="2686500" cy="2655218"/>
          </a:xfrm>
        </p:grpSpPr>
        <p:grpSp>
          <p:nvGrpSpPr>
            <p:cNvPr id="780" name="Group 779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880" name="Cube 87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1" name="Cube 88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Cube 88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Cube 88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Cube 88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Cube 88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Cube 88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7" name="Cube 88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Cube 88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Cube 88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1" name="Group 780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870" name="Cube 86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1" name="Cube 87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2" name="Cube 87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3" name="Cube 87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4" name="Cube 87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5" name="Cube 87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6" name="Cube 87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7" name="Cube 87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8" name="Cube 87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9" name="Cube 87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2" name="Group 781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860" name="Cube 85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1" name="Cube 86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Cube 86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Cube 86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4" name="Cube 86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Cube 86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Cube 86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7" name="Cube 86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8" name="Cube 86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Cube 86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3" name="Group 782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850" name="Cube 84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1" name="Cube 85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Cube 85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Cube 85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4" name="Cube 85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5" name="Cube 85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Cube 85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7" name="Cube 85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8" name="Cube 85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9" name="Cube 85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4" name="Group 783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840" name="Cube 83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Cube 84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Cube 84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Cube 84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4" name="Cube 84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5" name="Cube 84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Cube 84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7" name="Cube 84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Cube 84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Cube 84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5" name="Group 784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830" name="Cube 82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1" name="Cube 83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Cube 83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Cube 83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4" name="Cube 83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5" name="Cube 83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Cube 83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7" name="Cube 83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Cube 83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Cube 83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6" name="Group 785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820" name="Cube 81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1" name="Cube 82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Cube 82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Cube 82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4" name="Cube 82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" name="Cube 82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Cube 82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7" name="Cube 82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Cube 82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Cube 82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7" name="Group 786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810" name="Cube 80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1" name="Cube 81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2" name="Cube 81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3" name="Cube 81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4" name="Cube 81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5" name="Cube 81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Cube 81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7" name="Cube 81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Cube 81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Cube 81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8" name="Group 787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800" name="Cube 79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Cube 80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Cube 80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3" name="Cube 80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4" name="Cube 80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5" name="Cube 80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6" name="Cube 80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7" name="Cube 80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8" name="Cube 80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9" name="Cube 80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9" name="Group 788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790" name="Cube 78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1" name="Cube 79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2" name="Cube 79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3" name="Cube 79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4" name="Cube 79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5" name="Cube 79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6" name="Cube 79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7" name="Cube 79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8" name="Cube 79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9" name="Cube 79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90" name="Group 889"/>
          <p:cNvGrpSpPr/>
          <p:nvPr/>
        </p:nvGrpSpPr>
        <p:grpSpPr>
          <a:xfrm>
            <a:off x="7714667" y="804955"/>
            <a:ext cx="939569" cy="928629"/>
            <a:chOff x="-2857500" y="-82558"/>
            <a:chExt cx="2686500" cy="2655218"/>
          </a:xfrm>
        </p:grpSpPr>
        <p:grpSp>
          <p:nvGrpSpPr>
            <p:cNvPr id="891" name="Group 890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991" name="Cube 99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2" name="Cube 99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Cube 99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Cube 99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5" name="Cube 99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Cube 99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7" name="Cube 99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8" name="Cube 99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9" name="Cube 99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0" name="Cube 99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2" name="Group 891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981" name="Cube 98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2" name="Cube 98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3" name="Cube 98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4" name="Cube 98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5" name="Cube 98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6" name="Cube 98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7" name="Cube 98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8" name="Cube 98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9" name="Cube 98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0" name="Cube 98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3" name="Group 892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971" name="Cube 97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2" name="Cube 97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Cube 97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4" name="Cube 97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5" name="Cube 97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6" name="Cube 97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7" name="Cube 97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8" name="Cube 97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9" name="Cube 97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0" name="Cube 97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4" name="Group 893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961" name="Cube 96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2" name="Cube 96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Cube 96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Cube 96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5" name="Cube 96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Cube 96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Cube 96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8" name="Cube 96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9" name="Cube 96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0" name="Cube 96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5" name="Group 894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951" name="Cube 95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2" name="Cube 95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Cube 95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Cube 95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5" name="Cube 95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6" name="Cube 95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7" name="Cube 95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8" name="Cube 95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9" name="Cube 95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0" name="Cube 95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6" name="Group 895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941" name="Cube 94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2" name="Cube 94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3" name="Cube 94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Cube 94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5" name="Cube 94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6" name="Cube 94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7" name="Cube 94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8" name="Cube 94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9" name="Cube 94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0" name="Cube 94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7" name="Group 896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931" name="Cube 93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2" name="Cube 93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" name="Cube 93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4" name="Cube 93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5" name="Cube 93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6" name="Cube 93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7" name="Cube 93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8" name="Cube 93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9" name="Cube 93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0" name="Cube 93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8" name="Group 897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921" name="Cube 92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2" name="Cube 92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3" name="Cube 92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4" name="Cube 92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5" name="Cube 92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6" name="Cube 92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7" name="Cube 92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8" name="Cube 92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9" name="Cube 92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0" name="Cube 92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9" name="Group 898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911" name="Cube 91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2" name="Cube 91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Cube 91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4" name="Cube 91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5" name="Cube 91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6" name="Cube 91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7" name="Cube 91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8" name="Cube 91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9" name="Cube 91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0" name="Cube 91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0" name="Group 899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901" name="Cube 90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Cube 90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3" name="Cube 90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4" name="Cube 90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5" name="Cube 90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6" name="Cube 90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7" name="Cube 90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8" name="Cube 90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9" name="Cube 90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0" name="Cube 90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01" name="Group 1000"/>
          <p:cNvGrpSpPr/>
          <p:nvPr/>
        </p:nvGrpSpPr>
        <p:grpSpPr>
          <a:xfrm>
            <a:off x="7624790" y="895141"/>
            <a:ext cx="939569" cy="928629"/>
            <a:chOff x="-2857500" y="-82558"/>
            <a:chExt cx="2686500" cy="2655218"/>
          </a:xfrm>
        </p:grpSpPr>
        <p:grpSp>
          <p:nvGrpSpPr>
            <p:cNvPr id="1002" name="Group 1001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102" name="Cube 110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Cube 110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4" name="Cube 110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5" name="Cube 110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6" name="Cube 110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7" name="Cube 110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8" name="Cube 110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9" name="Cube 110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0" name="Cube 110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1" name="Cube 111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3" name="Group 1002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092" name="Cube 109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3" name="Cube 109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4" name="Cube 109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5" name="Cube 109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6" name="Cube 109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7" name="Cube 109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8" name="Cube 109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9" name="Cube 109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0" name="Cube 109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1" name="Cube 110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4" name="Group 1003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082" name="Cube 108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Cube 108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4" name="Cube 108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5" name="Cube 108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Cube 108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7" name="Cube 108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8" name="Cube 108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9" name="Cube 108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0" name="Cube 108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1" name="Cube 109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5" name="Group 1004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072" name="Cube 107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3" name="Cube 107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4" name="Cube 107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5" name="Cube 107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6" name="Cube 107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7" name="Cube 107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8" name="Cube 107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9" name="Cube 107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0" name="Cube 107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1" name="Cube 108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6" name="Group 1005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062" name="Cube 106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Cube 106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4" name="Cube 106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5" name="Cube 106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Cube 106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Cube 106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8" name="Cube 106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9" name="Cube 106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0" name="Cube 106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1" name="Cube 107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7" name="Group 1006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052" name="Cube 105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3" name="Cube 105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4" name="Cube 105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5" name="Cube 105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6" name="Cube 105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7" name="Cube 105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8" name="Cube 105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9" name="Cube 105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0" name="Cube 105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Cube 106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8" name="Group 1007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042" name="Cube 104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3" name="Cube 104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4" name="Cube 104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5" name="Cube 104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6" name="Cube 104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7" name="Cube 104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8" name="Cube 104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9" name="Cube 104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0" name="Cube 104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1" name="Cube 105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9" name="Group 1008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032" name="Cube 103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3" name="Cube 103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" name="Cube 103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" name="Cube 103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6" name="Cube 103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7" name="Cube 103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8" name="Cube 103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9" name="Cube 103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0" name="Cube 103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1" name="Cube 104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10" name="Group 1009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022" name="Cube 102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3" name="Cube 102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4" name="Cube 102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5" name="Cube 102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6" name="Cube 102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7" name="Cube 102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8" name="Cube 102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9" name="Cube 102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0" name="Cube 102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1" name="Cube 103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11" name="Group 1010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012" name="Cube 101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Cube 101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4" name="Cube 101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5" name="Cube 101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6" name="Cube 101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7" name="Cube 101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8" name="Cube 101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9" name="Cube 101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0" name="Cube 101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1" name="Cube 102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13" name="Group 1112"/>
          <p:cNvGrpSpPr/>
          <p:nvPr/>
        </p:nvGrpSpPr>
        <p:grpSpPr>
          <a:xfrm>
            <a:off x="7459537" y="1100639"/>
            <a:ext cx="939569" cy="928629"/>
            <a:chOff x="-2857500" y="-82558"/>
            <a:chExt cx="2686500" cy="2655218"/>
          </a:xfrm>
        </p:grpSpPr>
        <p:grpSp>
          <p:nvGrpSpPr>
            <p:cNvPr id="1114" name="Group 1113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214" name="Cube 121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Cube 121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Cube 121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7" name="Cube 121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Cube 121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Cube 121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Cube 121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Cube 122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Cube 122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Cube 122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5" name="Group 1114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204" name="Cube 120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Cube 120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Cube 120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7" name="Cube 120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Cube 120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Cube 120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Cube 120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Cube 121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Cube 121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Cube 121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6" name="Group 1115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194" name="Cube 119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Cube 119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Cube 119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7" name="Cube 119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Cube 119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Cube 119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Cube 119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Cube 120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Cube 120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Cube 120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7" name="Group 1116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184" name="Cube 118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Cube 118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Cube 118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7" name="Cube 118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Cube 118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Cube 118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Cube 118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Cube 119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Cube 119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Cube 119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8" name="Group 1117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174" name="Cube 117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Cube 117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Cube 117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" name="Cube 117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Cube 117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Cube 117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Cube 117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Cube 118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Cube 118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Cube 118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9" name="Group 1118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164" name="Cube 116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Cube 116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Cube 116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" name="Cube 116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Cube 116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Cube 116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Cube 116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Cube 117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Cube 117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Cube 117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0" name="Group 1119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154" name="Cube 115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Cube 115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Cube 115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7" name="Cube 115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Cube 115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Cube 115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Cube 115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1" name="Cube 116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Cube 116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Cube 116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1" name="Group 1120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144" name="Cube 114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5" name="Cube 114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6" name="Cube 114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7" name="Cube 114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8" name="Cube 114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9" name="Cube 114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Cube 114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1" name="Cube 115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Cube 115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Cube 115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2" name="Group 1121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134" name="Cube 113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5" name="Cube 113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6" name="Cube 113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7" name="Cube 113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Cube 113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9" name="Cube 113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0" name="Cube 113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1" name="Cube 114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2" name="Cube 114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3" name="Cube 114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3" name="Group 1122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124" name="Cube 112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5" name="Cube 112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6" name="Cube 112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7" name="Cube 112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8" name="Cube 112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" name="Cube 112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0" name="Cube 112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1" name="Cube 113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2" name="Cube 113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3" name="Cube 113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24" name="Group 1223"/>
          <p:cNvGrpSpPr/>
          <p:nvPr/>
        </p:nvGrpSpPr>
        <p:grpSpPr>
          <a:xfrm>
            <a:off x="7369660" y="1203666"/>
            <a:ext cx="939569" cy="928629"/>
            <a:chOff x="-2857500" y="-82558"/>
            <a:chExt cx="2686500" cy="2655218"/>
          </a:xfrm>
        </p:grpSpPr>
        <p:grpSp>
          <p:nvGrpSpPr>
            <p:cNvPr id="1225" name="Group 1224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325" name="Cube 132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Cube 132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Cube 132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8" name="Cube 132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Cube 132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Cube 132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Cube 133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2" name="Cube 133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Cube 133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Cube 133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6" name="Group 1225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315" name="Cube 131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6" name="Cube 131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7" name="Cube 131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8" name="Cube 131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Cube 131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0" name="Cube 131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Cube 132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2" name="Cube 132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Cube 132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Cube 132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7" name="Group 1226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305" name="Cube 130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Cube 130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Cube 130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8" name="Cube 130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Cube 130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Cube 130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Cube 131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2" name="Cube 131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Cube 131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Cube 131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8" name="Group 1227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295" name="Cube 129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Cube 129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Cube 129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8" name="Cube 129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Cube 129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Cube 129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Cube 130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2" name="Cube 130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Cube 130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Cube 130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9" name="Group 1228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285" name="Cube 128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Cube 128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Cube 128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8" name="Cube 128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Cube 128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Cube 128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Cube 129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Cube 129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Cube 129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Cube 129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0" name="Group 1229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275" name="Cube 127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6" name="Cube 127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7" name="Cube 127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8" name="Cube 127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9" name="Cube 127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0" name="Cube 127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1" name="Cube 128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2" name="Cube 128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3" name="Cube 128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Cube 128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1" name="Group 1230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265" name="Cube 126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Cube 126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Cube 126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8" name="Cube 126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Cube 126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Cube 126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1" name="Cube 127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2" name="Cube 127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3" name="Cube 127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4" name="Cube 127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2" name="Group 1231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255" name="Cube 125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Cube 125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Cube 125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8" name="Cube 125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Cube 125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Cube 125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Cube 126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Cube 126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Cube 126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Cube 126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3" name="Group 1232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245" name="Cube 124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Cube 124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Cube 124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8" name="Cube 124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Cube 124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Cube 124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Cube 125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Cube 125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Cube 125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Cube 125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4" name="Group 1233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235" name="Cube 123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Cube 123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Cube 123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8" name="Cube 123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Cube 123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0" name="Cube 123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1" name="Cube 124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2" name="Cube 124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3" name="Cube 124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Cube 124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35" name="Group 1334"/>
          <p:cNvGrpSpPr/>
          <p:nvPr/>
        </p:nvGrpSpPr>
        <p:grpSpPr>
          <a:xfrm>
            <a:off x="7288250" y="1293228"/>
            <a:ext cx="939569" cy="928629"/>
            <a:chOff x="-2857500" y="-82558"/>
            <a:chExt cx="2686500" cy="2655218"/>
          </a:xfrm>
        </p:grpSpPr>
        <p:grpSp>
          <p:nvGrpSpPr>
            <p:cNvPr id="1336" name="Group 1335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436" name="Cube 143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7" name="Cube 143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8" name="Cube 143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9" name="Cube 143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0" name="Cube 143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1" name="Cube 144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2" name="Cube 144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3" name="Cube 144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4" name="Cube 144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5" name="Cube 144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37" name="Group 1336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426" name="Cube 142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7" name="Cube 142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8" name="Cube 142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9" name="Cube 142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0" name="Cube 142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1" name="Cube 143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2" name="Cube 143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3" name="Cube 143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4" name="Cube 143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5" name="Cube 143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38" name="Group 1337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416" name="Cube 141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7" name="Cube 141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8" name="Cube 141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9" name="Cube 141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0" name="Cube 141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1" name="Cube 142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2" name="Cube 142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3" name="Cube 142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4" name="Cube 142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5" name="Cube 142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39" name="Group 1338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406" name="Cube 140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7" name="Cube 140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8" name="Cube 140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9" name="Cube 140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0" name="Cube 140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1" name="Cube 141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2" name="Cube 141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3" name="Cube 141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4" name="Cube 141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5" name="Cube 141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0" name="Group 1339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396" name="Cube 139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7" name="Cube 139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8" name="Cube 139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9" name="Cube 139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0" name="Cube 139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1" name="Cube 140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2" name="Cube 140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3" name="Cube 140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4" name="Cube 140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5" name="Cube 140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1" name="Group 1340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386" name="Cube 138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7" name="Cube 138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8" name="Cube 138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9" name="Cube 138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0" name="Cube 138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1" name="Cube 139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2" name="Cube 139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3" name="Cube 139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4" name="Cube 139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5" name="Cube 139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2" name="Group 1341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376" name="Cube 137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7" name="Cube 137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8" name="Cube 137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9" name="Cube 137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0" name="Cube 137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1" name="Cube 138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2" name="Cube 138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3" name="Cube 138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4" name="Cube 138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5" name="Cube 138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3" name="Group 1342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366" name="Cube 136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7" name="Cube 136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8" name="Cube 136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9" name="Cube 136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0" name="Cube 136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1" name="Cube 137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2" name="Cube 137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3" name="Cube 137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4" name="Cube 137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5" name="Cube 137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4" name="Group 1343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356" name="Cube 135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7" name="Cube 135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8" name="Cube 135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9" name="Cube 135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0" name="Cube 135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1" name="Cube 136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2" name="Cube 136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3" name="Cube 136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4" name="Cube 136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5" name="Cube 136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5" name="Group 1344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346" name="Cube 134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7" name="Cube 134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Cube 134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9" name="Cube 134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0" name="Cube 134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1" name="Cube 135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2" name="Cube 135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3" name="Cube 135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4" name="Cube 135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5" name="Cube 135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46" name="Group 1445"/>
          <p:cNvGrpSpPr/>
          <p:nvPr/>
        </p:nvGrpSpPr>
        <p:grpSpPr>
          <a:xfrm>
            <a:off x="7198373" y="1391244"/>
            <a:ext cx="939569" cy="928629"/>
            <a:chOff x="-2857500" y="-82558"/>
            <a:chExt cx="2686500" cy="2655218"/>
          </a:xfrm>
        </p:grpSpPr>
        <p:grpSp>
          <p:nvGrpSpPr>
            <p:cNvPr id="1447" name="Group 1446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547" name="Cube 154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8" name="Cube 154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9" name="Cube 154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0" name="Cube 154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1" name="Cube 155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2" name="Cube 155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3" name="Cube 155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4" name="Cube 155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5" name="Cube 155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6" name="Cube 155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48" name="Group 1447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537" name="Cube 153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8" name="Cube 153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9" name="Cube 153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0" name="Cube 153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1" name="Cube 154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2" name="Cube 154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3" name="Cube 154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4" name="Cube 154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5" name="Cube 154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6" name="Cube 154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49" name="Group 1448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527" name="Cube 152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8" name="Cube 152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9" name="Cube 152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0" name="Cube 152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1" name="Cube 153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2" name="Cube 153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3" name="Cube 153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4" name="Cube 153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5" name="Cube 153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6" name="Cube 153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0" name="Group 1449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517" name="Cube 151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8" name="Cube 151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9" name="Cube 151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0" name="Cube 151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1" name="Cube 152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2" name="Cube 152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3" name="Cube 152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4" name="Cube 152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5" name="Cube 152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6" name="Cube 152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1" name="Group 1450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507" name="Cube 150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8" name="Cube 150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9" name="Cube 150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0" name="Cube 150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1" name="Cube 151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2" name="Cube 151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3" name="Cube 151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4" name="Cube 151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5" name="Cube 151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6" name="Cube 151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2" name="Group 1451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497" name="Cube 149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8" name="Cube 149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9" name="Cube 149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0" name="Cube 149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1" name="Cube 150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2" name="Cube 150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3" name="Cube 150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4" name="Cube 150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5" name="Cube 150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6" name="Cube 150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3" name="Group 1452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487" name="Cube 148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8" name="Cube 148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9" name="Cube 148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0" name="Cube 148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1" name="Cube 149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2" name="Cube 149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3" name="Cube 149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4" name="Cube 149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5" name="Cube 149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6" name="Cube 149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4" name="Group 1453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477" name="Cube 147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8" name="Cube 147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9" name="Cube 147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0" name="Cube 147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1" name="Cube 148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2" name="Cube 148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3" name="Cube 148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4" name="Cube 148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5" name="Cube 148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6" name="Cube 148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5" name="Group 1454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467" name="Cube 146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8" name="Cube 146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9" name="Cube 146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0" name="Cube 146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1" name="Cube 147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2" name="Cube 147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3" name="Cube 147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4" name="Cube 147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5" name="Cube 147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6" name="Cube 147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6" name="Group 1455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457" name="Cube 145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8" name="Cube 145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9" name="Cube 145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0" name="Cube 145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1" name="Cube 146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2" name="Cube 146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3" name="Cube 146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4" name="Cube 146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5" name="Cube 146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6" name="Cube 146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57" name="Group 1556"/>
          <p:cNvGrpSpPr/>
          <p:nvPr/>
        </p:nvGrpSpPr>
        <p:grpSpPr>
          <a:xfrm>
            <a:off x="7108496" y="1481430"/>
            <a:ext cx="939569" cy="928629"/>
            <a:chOff x="-2857500" y="-82558"/>
            <a:chExt cx="2686500" cy="2655218"/>
          </a:xfrm>
        </p:grpSpPr>
        <p:grpSp>
          <p:nvGrpSpPr>
            <p:cNvPr id="1558" name="Group 1557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658" name="Cube 165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9" name="Cube 165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0" name="Cube 165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1" name="Cube 166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2" name="Cube 166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3" name="Cube 166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4" name="Cube 166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5" name="Cube 166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6" name="Cube 166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7" name="Cube 166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9" name="Group 1558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648" name="Cube 164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9" name="Cube 164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0" name="Cube 164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1" name="Cube 165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2" name="Cube 165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3" name="Cube 165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4" name="Cube 165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5" name="Cube 165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6" name="Cube 165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7" name="Cube 165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0" name="Group 1559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638" name="Cube 163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9" name="Cube 163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0" name="Cube 163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1" name="Cube 164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2" name="Cube 164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3" name="Cube 164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4" name="Cube 164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5" name="Cube 164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6" name="Cube 164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7" name="Cube 164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1" name="Group 1560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628" name="Cube 162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9" name="Cube 162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0" name="Cube 162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1" name="Cube 163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2" name="Cube 163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3" name="Cube 163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4" name="Cube 163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5" name="Cube 163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6" name="Cube 163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7" name="Cube 163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2" name="Group 1561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618" name="Cube 161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9" name="Cube 161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0" name="Cube 161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1" name="Cube 162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2" name="Cube 162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3" name="Cube 162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4" name="Cube 162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5" name="Cube 162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6" name="Cube 162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7" name="Cube 162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3" name="Group 1562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608" name="Cube 160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9" name="Cube 160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0" name="Cube 160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1" name="Cube 161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2" name="Cube 161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3" name="Cube 161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4" name="Cube 161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5" name="Cube 161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6" name="Cube 161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7" name="Cube 161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4" name="Group 1563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598" name="Cube 159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9" name="Cube 159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0" name="Cube 159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1" name="Cube 160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2" name="Cube 160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3" name="Cube 160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4" name="Cube 160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5" name="Cube 160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6" name="Cube 160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7" name="Cube 160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5" name="Group 1564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588" name="Cube 158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9" name="Cube 158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0" name="Cube 158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1" name="Cube 159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2" name="Cube 159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3" name="Cube 159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4" name="Cube 159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5" name="Cube 159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6" name="Cube 159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7" name="Cube 159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6" name="Group 1565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578" name="Cube 157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9" name="Cube 157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0" name="Cube 157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1" name="Cube 158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2" name="Cube 158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3" name="Cube 158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4" name="Cube 158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5" name="Cube 158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6" name="Cube 158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7" name="Cube 158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7" name="Group 1566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568" name="Cube 156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9" name="Cube 156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0" name="Cube 156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1" name="Cube 157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2" name="Cube 157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3" name="Cube 157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4" name="Cube 157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5" name="Cube 157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6" name="Cube 157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7" name="Cube 157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675" name="TextBox 1674"/>
          <p:cNvSpPr txBox="1"/>
          <p:nvPr/>
        </p:nvSpPr>
        <p:spPr>
          <a:xfrm>
            <a:off x="881090" y="37046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Orly's Font 2"/>
                <a:ea typeface="Verdana" pitchFamily="34" charset="0"/>
                <a:cs typeface="Orly's Font 2"/>
              </a:rPr>
              <a:t>6</a:t>
            </a:r>
            <a:r>
              <a:rPr lang="en-US" sz="2800" dirty="0" smtClean="0">
                <a:solidFill>
                  <a:schemeClr val="accent1"/>
                </a:solidFill>
                <a:latin typeface="Orly's Font 2"/>
                <a:ea typeface="Verdana" pitchFamily="34" charset="0"/>
                <a:cs typeface="Orly's Font 2"/>
              </a:rPr>
              <a:t>00</a:t>
            </a:r>
          </a:p>
        </p:txBody>
      </p:sp>
      <p:sp>
        <p:nvSpPr>
          <p:cNvPr id="1676" name="TextBox 1675"/>
          <p:cNvSpPr txBox="1"/>
          <p:nvPr/>
        </p:nvSpPr>
        <p:spPr>
          <a:xfrm>
            <a:off x="1931686" y="37046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700</a:t>
            </a:r>
          </a:p>
        </p:txBody>
      </p:sp>
      <p:sp>
        <p:nvSpPr>
          <p:cNvPr id="1677" name="TextBox 1676"/>
          <p:cNvSpPr txBox="1"/>
          <p:nvPr/>
        </p:nvSpPr>
        <p:spPr>
          <a:xfrm>
            <a:off x="3052790" y="37046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8</a:t>
            </a:r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00</a:t>
            </a:r>
          </a:p>
        </p:txBody>
      </p:sp>
      <p:sp>
        <p:nvSpPr>
          <p:cNvPr id="1678" name="TextBox 1677"/>
          <p:cNvSpPr txBox="1"/>
          <p:nvPr/>
        </p:nvSpPr>
        <p:spPr>
          <a:xfrm>
            <a:off x="4081490" y="37046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900</a:t>
            </a:r>
          </a:p>
        </p:txBody>
      </p:sp>
      <p:sp>
        <p:nvSpPr>
          <p:cNvPr id="1679" name="TextBox 1678"/>
          <p:cNvSpPr txBox="1"/>
          <p:nvPr/>
        </p:nvSpPr>
        <p:spPr>
          <a:xfrm>
            <a:off x="5110190" y="3704690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1000</a:t>
            </a:r>
          </a:p>
        </p:txBody>
      </p:sp>
    </p:spTree>
    <p:extLst>
      <p:ext uri="{BB962C8B-B14F-4D97-AF65-F5344CB8AC3E}">
        <p14:creationId xmlns:p14="http://schemas.microsoft.com/office/powerpoint/2010/main" val="223550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57937E-7 -3.63973E-6 L -0.72108 0.00648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54" y="30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29E-6 0.00617 L -0.61202 0.02776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1" y="108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7232E-6 2.09747E-6 L -0.50504 0.04719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52" y="234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6978E-6 -4.61444E-6 L -0.40118 0.06169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9" y="3085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6923E-7 4.60827E-6 L -0.29976 0.07958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88" y="3979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8767E-6 3.27576E-6 L -0.66359 0.23072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1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89" y="1153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8357E-8 -4.98458E-6 L -0.5528 0.24615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1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48" y="1230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42584E-7 -9.87045E-7 L -0.44616 0.2665 " pathEditMode="relative" rAng="0" ptsTypes="AA">
                                      <p:cBhvr>
                                        <p:cTn id="87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17" y="13325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0049E-6 2.30105E-6 L -0.34353 0.28377 " pathEditMode="relative" rAng="0" ptsTypes="AA">
                                      <p:cBhvr>
                                        <p:cTn id="94" dur="500" fill="hold"/>
                                        <p:tgtEl>
                                          <p:spTgt spid="1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76" y="1418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2991E-6 1.6533E-6 L -0.2421 0.30629 " pathEditMode="relative" rAng="0" ptsTypes="AA">
                                      <p:cBhvr>
                                        <p:cTn id="101" dur="500" fill="hold"/>
                                        <p:tgtEl>
                                          <p:spTgt spid="1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5" y="15299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06" dur="2000" fill="hold"/>
                                        <p:tgtEl>
                                          <p:spTgt spid="1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" grpId="0"/>
      <p:bldP spid="1670" grpId="0"/>
      <p:bldP spid="1671" grpId="0"/>
      <p:bldP spid="1672" grpId="0"/>
      <p:bldP spid="1673" grpId="0"/>
      <p:bldP spid="1675" grpId="0"/>
      <p:bldP spid="1676" grpId="0"/>
      <p:bldP spid="1677" grpId="0"/>
      <p:bldP spid="1678" grpId="0"/>
      <p:bldP spid="167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7"/>
          <p:cNvGrpSpPr/>
          <p:nvPr/>
        </p:nvGrpSpPr>
        <p:grpSpPr>
          <a:xfrm>
            <a:off x="1133924" y="1200150"/>
            <a:ext cx="6981376" cy="2628310"/>
            <a:chOff x="943037" y="1429340"/>
            <a:chExt cx="6981376" cy="2628310"/>
          </a:xfrm>
        </p:grpSpPr>
        <p:sp>
          <p:nvSpPr>
            <p:cNvPr id="1674" name="Heart 1673"/>
            <p:cNvSpPr/>
            <p:nvPr/>
          </p:nvSpPr>
          <p:spPr>
            <a:xfrm rot="405306">
              <a:off x="6191177" y="3047926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0" name="Heart 1679"/>
            <p:cNvSpPr/>
            <p:nvPr/>
          </p:nvSpPr>
          <p:spPr>
            <a:xfrm rot="18354331">
              <a:off x="1646531" y="1953919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1" name="Heart 1680"/>
            <p:cNvSpPr/>
            <p:nvPr/>
          </p:nvSpPr>
          <p:spPr>
            <a:xfrm rot="2345845">
              <a:off x="4387968" y="3416418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2" name="Heart 1681"/>
            <p:cNvSpPr/>
            <p:nvPr/>
          </p:nvSpPr>
          <p:spPr>
            <a:xfrm rot="20963409">
              <a:off x="1427416" y="2548802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3" name="Heart 1682"/>
            <p:cNvSpPr/>
            <p:nvPr/>
          </p:nvSpPr>
          <p:spPr>
            <a:xfrm rot="20963409">
              <a:off x="5515037" y="3057586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4" name="Heart 1683"/>
            <p:cNvSpPr/>
            <p:nvPr/>
          </p:nvSpPr>
          <p:spPr>
            <a:xfrm rot="20044628">
              <a:off x="7039078" y="1486451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5" name="Heart 1684"/>
            <p:cNvSpPr/>
            <p:nvPr/>
          </p:nvSpPr>
          <p:spPr>
            <a:xfrm rot="16005496">
              <a:off x="4133297" y="1895371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6" name="Heart 1685"/>
            <p:cNvSpPr/>
            <p:nvPr/>
          </p:nvSpPr>
          <p:spPr>
            <a:xfrm rot="965302">
              <a:off x="3126897" y="1900105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7" name="Heart 1686"/>
            <p:cNvSpPr/>
            <p:nvPr/>
          </p:nvSpPr>
          <p:spPr>
            <a:xfrm rot="9943775">
              <a:off x="2085984" y="1465722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8" name="Heart 1687"/>
            <p:cNvSpPr/>
            <p:nvPr/>
          </p:nvSpPr>
          <p:spPr>
            <a:xfrm rot="5667113">
              <a:off x="5393967" y="2241641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9" name="Heart 1688"/>
            <p:cNvSpPr/>
            <p:nvPr/>
          </p:nvSpPr>
          <p:spPr>
            <a:xfrm rot="20963409">
              <a:off x="7581513" y="2257486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0" name="Heart 1689"/>
            <p:cNvSpPr/>
            <p:nvPr/>
          </p:nvSpPr>
          <p:spPr>
            <a:xfrm rot="20963409">
              <a:off x="1743136" y="3602443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1" name="Heart 1690"/>
            <p:cNvSpPr/>
            <p:nvPr/>
          </p:nvSpPr>
          <p:spPr>
            <a:xfrm rot="20963409">
              <a:off x="943037" y="2397925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2" name="Heart 1691"/>
            <p:cNvSpPr/>
            <p:nvPr/>
          </p:nvSpPr>
          <p:spPr>
            <a:xfrm rot="2666867">
              <a:off x="3112577" y="2805537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3" name="Heart 1692"/>
            <p:cNvSpPr/>
            <p:nvPr/>
          </p:nvSpPr>
          <p:spPr>
            <a:xfrm rot="16761530">
              <a:off x="3225998" y="3370805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4" name="Heart 1693"/>
            <p:cNvSpPr/>
            <p:nvPr/>
          </p:nvSpPr>
          <p:spPr>
            <a:xfrm rot="6441897">
              <a:off x="5152576" y="17716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5" name="Heart 1694"/>
            <p:cNvSpPr/>
            <p:nvPr/>
          </p:nvSpPr>
          <p:spPr>
            <a:xfrm rot="2790922">
              <a:off x="4809676" y="22288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6" name="Heart 1695"/>
            <p:cNvSpPr/>
            <p:nvPr/>
          </p:nvSpPr>
          <p:spPr>
            <a:xfrm rot="8382436">
              <a:off x="7499699" y="2984849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7" name="Heart 1696"/>
            <p:cNvSpPr/>
            <p:nvPr/>
          </p:nvSpPr>
          <p:spPr>
            <a:xfrm rot="20259913">
              <a:off x="1080992" y="3397498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8" name="Heart 1697"/>
            <p:cNvSpPr/>
            <p:nvPr/>
          </p:nvSpPr>
          <p:spPr>
            <a:xfrm rot="5400000">
              <a:off x="2514600" y="37147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9" name="Heart 1698"/>
            <p:cNvSpPr/>
            <p:nvPr/>
          </p:nvSpPr>
          <p:spPr>
            <a:xfrm rot="4481219">
              <a:off x="6220468" y="2153741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0" name="Heart 1699"/>
            <p:cNvSpPr/>
            <p:nvPr/>
          </p:nvSpPr>
          <p:spPr>
            <a:xfrm rot="442087">
              <a:off x="3833102" y="2764826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1" name="Heart 1700"/>
            <p:cNvSpPr/>
            <p:nvPr/>
          </p:nvSpPr>
          <p:spPr>
            <a:xfrm rot="7001893">
              <a:off x="4525528" y="2859101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2" name="Heart 1701"/>
            <p:cNvSpPr/>
            <p:nvPr/>
          </p:nvSpPr>
          <p:spPr>
            <a:xfrm rot="15980366">
              <a:off x="2648572" y="2468047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3" name="Heart 1702"/>
            <p:cNvSpPr/>
            <p:nvPr/>
          </p:nvSpPr>
          <p:spPr>
            <a:xfrm rot="11703704">
              <a:off x="1990840" y="2496113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4" name="Heart 1703"/>
            <p:cNvSpPr/>
            <p:nvPr/>
          </p:nvSpPr>
          <p:spPr>
            <a:xfrm rot="5400000">
              <a:off x="6981376" y="22288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5" name="Heart 1704"/>
            <p:cNvSpPr/>
            <p:nvPr/>
          </p:nvSpPr>
          <p:spPr>
            <a:xfrm rot="5400000">
              <a:off x="3438076" y="23431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6" name="Heart 1705"/>
            <p:cNvSpPr/>
            <p:nvPr/>
          </p:nvSpPr>
          <p:spPr>
            <a:xfrm rot="10238273">
              <a:off x="4660693" y="1454357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7" name="Heart 1706"/>
            <p:cNvSpPr/>
            <p:nvPr/>
          </p:nvSpPr>
          <p:spPr>
            <a:xfrm rot="8703458">
              <a:off x="3724891" y="3641097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8" name="Heart 1707"/>
            <p:cNvSpPr/>
            <p:nvPr/>
          </p:nvSpPr>
          <p:spPr>
            <a:xfrm rot="5400000">
              <a:off x="6409876" y="36004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9" name="Heart 1708"/>
            <p:cNvSpPr/>
            <p:nvPr/>
          </p:nvSpPr>
          <p:spPr>
            <a:xfrm rot="11387974">
              <a:off x="7456179" y="3627129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0" name="Heart 1709"/>
            <p:cNvSpPr/>
            <p:nvPr/>
          </p:nvSpPr>
          <p:spPr>
            <a:xfrm rot="7736999">
              <a:off x="6927665" y="3327216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1" name="Heart 1710"/>
            <p:cNvSpPr/>
            <p:nvPr/>
          </p:nvSpPr>
          <p:spPr>
            <a:xfrm rot="13328513">
              <a:off x="1556616" y="307302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2" name="Heart 1711"/>
            <p:cNvSpPr/>
            <p:nvPr/>
          </p:nvSpPr>
          <p:spPr>
            <a:xfrm rot="6099473">
              <a:off x="2307081" y="3007869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3" name="Heart 1712"/>
            <p:cNvSpPr/>
            <p:nvPr/>
          </p:nvSpPr>
          <p:spPr>
            <a:xfrm rot="10346077">
              <a:off x="4144957" y="236423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4" name="Heart 1713"/>
            <p:cNvSpPr/>
            <p:nvPr/>
          </p:nvSpPr>
          <p:spPr>
            <a:xfrm rot="9427296">
              <a:off x="1036544" y="148076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5" name="Heart 1714"/>
            <p:cNvSpPr/>
            <p:nvPr/>
          </p:nvSpPr>
          <p:spPr>
            <a:xfrm rot="5388164">
              <a:off x="3428410" y="142934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6" name="Heart 1715"/>
            <p:cNvSpPr/>
            <p:nvPr/>
          </p:nvSpPr>
          <p:spPr>
            <a:xfrm rot="9426336">
              <a:off x="5794399" y="3553726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7" name="Heart 1716"/>
            <p:cNvSpPr/>
            <p:nvPr/>
          </p:nvSpPr>
          <p:spPr>
            <a:xfrm rot="20926443">
              <a:off x="2430397" y="1889404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8" name="Heart 1717"/>
            <p:cNvSpPr/>
            <p:nvPr/>
          </p:nvSpPr>
          <p:spPr>
            <a:xfrm rot="16649781">
              <a:off x="5960816" y="2567945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9" name="Heart 1718"/>
            <p:cNvSpPr/>
            <p:nvPr/>
          </p:nvSpPr>
          <p:spPr>
            <a:xfrm rot="10346077">
              <a:off x="7471844" y="1790741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0" name="Heart 1719"/>
            <p:cNvSpPr/>
            <p:nvPr/>
          </p:nvSpPr>
          <p:spPr>
            <a:xfrm rot="10346077">
              <a:off x="6535307" y="1684519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1" name="Heart 1720"/>
            <p:cNvSpPr/>
            <p:nvPr/>
          </p:nvSpPr>
          <p:spPr>
            <a:xfrm rot="10346077">
              <a:off x="6764780" y="270713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2" name="Heart 1721"/>
            <p:cNvSpPr/>
            <p:nvPr/>
          </p:nvSpPr>
          <p:spPr>
            <a:xfrm rot="13649535">
              <a:off x="5109063" y="3328337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3" name="Heart 1722"/>
            <p:cNvSpPr/>
            <p:nvPr/>
          </p:nvSpPr>
          <p:spPr>
            <a:xfrm rot="10346077">
              <a:off x="5850381" y="1564129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467621" y="890129"/>
            <a:ext cx="8254317" cy="3624721"/>
          </a:xfrm>
          <a:prstGeom prst="rect">
            <a:avLst/>
          </a:prstGeom>
          <a:solidFill>
            <a:srgbClr val="F2F2ED"/>
          </a:solidFill>
          <a:ln w="3810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724" name="Group 1723"/>
          <p:cNvGrpSpPr/>
          <p:nvPr/>
        </p:nvGrpSpPr>
        <p:grpSpPr>
          <a:xfrm>
            <a:off x="1143000" y="1200150"/>
            <a:ext cx="6981376" cy="2628310"/>
            <a:chOff x="943037" y="1429340"/>
            <a:chExt cx="6981376" cy="2628310"/>
          </a:xfrm>
          <a:solidFill>
            <a:schemeClr val="tx2"/>
          </a:solidFill>
        </p:grpSpPr>
        <p:sp>
          <p:nvSpPr>
            <p:cNvPr id="1725" name="Heart 1724"/>
            <p:cNvSpPr/>
            <p:nvPr/>
          </p:nvSpPr>
          <p:spPr>
            <a:xfrm rot="405306">
              <a:off x="6191177" y="3047926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6" name="Heart 1725"/>
            <p:cNvSpPr/>
            <p:nvPr/>
          </p:nvSpPr>
          <p:spPr>
            <a:xfrm rot="18354331">
              <a:off x="1646531" y="1953919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7" name="Heart 1726"/>
            <p:cNvSpPr/>
            <p:nvPr/>
          </p:nvSpPr>
          <p:spPr>
            <a:xfrm rot="2345845">
              <a:off x="4387968" y="3416418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8" name="Heart 1727"/>
            <p:cNvSpPr/>
            <p:nvPr/>
          </p:nvSpPr>
          <p:spPr>
            <a:xfrm rot="20963409">
              <a:off x="1427416" y="2548802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9" name="Heart 1728"/>
            <p:cNvSpPr/>
            <p:nvPr/>
          </p:nvSpPr>
          <p:spPr>
            <a:xfrm rot="20963409">
              <a:off x="5515037" y="3057586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30" name="Heart 1729"/>
            <p:cNvSpPr/>
            <p:nvPr/>
          </p:nvSpPr>
          <p:spPr>
            <a:xfrm rot="20044628">
              <a:off x="7039078" y="1486451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31" name="Heart 1730"/>
            <p:cNvSpPr/>
            <p:nvPr/>
          </p:nvSpPr>
          <p:spPr>
            <a:xfrm rot="16005496">
              <a:off x="4133297" y="1895371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32" name="Heart 1731"/>
            <p:cNvSpPr/>
            <p:nvPr/>
          </p:nvSpPr>
          <p:spPr>
            <a:xfrm rot="965302">
              <a:off x="3126897" y="1900105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33" name="Heart 1732"/>
            <p:cNvSpPr/>
            <p:nvPr/>
          </p:nvSpPr>
          <p:spPr>
            <a:xfrm rot="9943775">
              <a:off x="2085984" y="1465722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34" name="Heart 1733"/>
            <p:cNvSpPr/>
            <p:nvPr/>
          </p:nvSpPr>
          <p:spPr>
            <a:xfrm rot="5667113">
              <a:off x="5393967" y="2241641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35" name="Heart 1734"/>
            <p:cNvSpPr/>
            <p:nvPr/>
          </p:nvSpPr>
          <p:spPr>
            <a:xfrm rot="20963409">
              <a:off x="7581513" y="2257486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36" name="Heart 1735"/>
            <p:cNvSpPr/>
            <p:nvPr/>
          </p:nvSpPr>
          <p:spPr>
            <a:xfrm rot="20963409">
              <a:off x="1743136" y="3602443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37" name="Heart 1736"/>
            <p:cNvSpPr/>
            <p:nvPr/>
          </p:nvSpPr>
          <p:spPr>
            <a:xfrm rot="20963409">
              <a:off x="943037" y="2397925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38" name="Heart 1737"/>
            <p:cNvSpPr/>
            <p:nvPr/>
          </p:nvSpPr>
          <p:spPr>
            <a:xfrm rot="2666867">
              <a:off x="3112577" y="2805537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39" name="Heart 1738"/>
            <p:cNvSpPr/>
            <p:nvPr/>
          </p:nvSpPr>
          <p:spPr>
            <a:xfrm rot="16761530">
              <a:off x="3225998" y="3370805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40" name="Heart 1739"/>
            <p:cNvSpPr/>
            <p:nvPr/>
          </p:nvSpPr>
          <p:spPr>
            <a:xfrm rot="6441897">
              <a:off x="5152576" y="1771650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41" name="Heart 1740"/>
            <p:cNvSpPr/>
            <p:nvPr/>
          </p:nvSpPr>
          <p:spPr>
            <a:xfrm rot="2790922">
              <a:off x="4809676" y="2228850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42" name="Heart 1741"/>
            <p:cNvSpPr/>
            <p:nvPr/>
          </p:nvSpPr>
          <p:spPr>
            <a:xfrm rot="8382436">
              <a:off x="7499699" y="2984849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43" name="Heart 1742"/>
            <p:cNvSpPr/>
            <p:nvPr/>
          </p:nvSpPr>
          <p:spPr>
            <a:xfrm rot="20259913">
              <a:off x="1080992" y="3397498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44" name="Heart 1743"/>
            <p:cNvSpPr/>
            <p:nvPr/>
          </p:nvSpPr>
          <p:spPr>
            <a:xfrm rot="5400000">
              <a:off x="2514600" y="3714750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45" name="Heart 1744"/>
            <p:cNvSpPr/>
            <p:nvPr/>
          </p:nvSpPr>
          <p:spPr>
            <a:xfrm rot="4481219">
              <a:off x="6220468" y="2153741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46" name="Heart 1745"/>
            <p:cNvSpPr/>
            <p:nvPr/>
          </p:nvSpPr>
          <p:spPr>
            <a:xfrm rot="442087">
              <a:off x="3833102" y="2764826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47" name="Heart 1746"/>
            <p:cNvSpPr/>
            <p:nvPr/>
          </p:nvSpPr>
          <p:spPr>
            <a:xfrm rot="7001893">
              <a:off x="4525528" y="2859101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48" name="Heart 1747"/>
            <p:cNvSpPr/>
            <p:nvPr/>
          </p:nvSpPr>
          <p:spPr>
            <a:xfrm rot="15980366">
              <a:off x="2648572" y="2468047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49" name="Heart 1748"/>
            <p:cNvSpPr/>
            <p:nvPr/>
          </p:nvSpPr>
          <p:spPr>
            <a:xfrm rot="11703704">
              <a:off x="1990840" y="2496113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0" name="Heart 1749"/>
            <p:cNvSpPr/>
            <p:nvPr/>
          </p:nvSpPr>
          <p:spPr>
            <a:xfrm rot="5400000">
              <a:off x="6981376" y="2228850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1" name="Heart 1750"/>
            <p:cNvSpPr/>
            <p:nvPr/>
          </p:nvSpPr>
          <p:spPr>
            <a:xfrm rot="5400000">
              <a:off x="3438076" y="2343150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2" name="Heart 1751"/>
            <p:cNvSpPr/>
            <p:nvPr/>
          </p:nvSpPr>
          <p:spPr>
            <a:xfrm rot="10238273">
              <a:off x="4660693" y="1454357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3" name="Heart 1752"/>
            <p:cNvSpPr/>
            <p:nvPr/>
          </p:nvSpPr>
          <p:spPr>
            <a:xfrm rot="8703458">
              <a:off x="3724891" y="3641097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4" name="Heart 1753"/>
            <p:cNvSpPr/>
            <p:nvPr/>
          </p:nvSpPr>
          <p:spPr>
            <a:xfrm rot="5400000">
              <a:off x="6409876" y="3600450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5" name="Heart 1754"/>
            <p:cNvSpPr/>
            <p:nvPr/>
          </p:nvSpPr>
          <p:spPr>
            <a:xfrm rot="11387974">
              <a:off x="7456179" y="3627129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6" name="Heart 1755"/>
            <p:cNvSpPr/>
            <p:nvPr/>
          </p:nvSpPr>
          <p:spPr>
            <a:xfrm rot="7736999">
              <a:off x="6927665" y="3327216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7" name="Heart 1756"/>
            <p:cNvSpPr/>
            <p:nvPr/>
          </p:nvSpPr>
          <p:spPr>
            <a:xfrm rot="13328513">
              <a:off x="1556616" y="3073020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8" name="Heart 1757"/>
            <p:cNvSpPr/>
            <p:nvPr/>
          </p:nvSpPr>
          <p:spPr>
            <a:xfrm rot="6099473">
              <a:off x="2307081" y="3007869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9" name="Heart 1758"/>
            <p:cNvSpPr/>
            <p:nvPr/>
          </p:nvSpPr>
          <p:spPr>
            <a:xfrm rot="10346077">
              <a:off x="4144957" y="2364230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0" name="Heart 1759"/>
            <p:cNvSpPr/>
            <p:nvPr/>
          </p:nvSpPr>
          <p:spPr>
            <a:xfrm rot="9427296">
              <a:off x="1036544" y="1480760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1" name="Heart 1760"/>
            <p:cNvSpPr/>
            <p:nvPr/>
          </p:nvSpPr>
          <p:spPr>
            <a:xfrm rot="5388164">
              <a:off x="3428410" y="1429340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2" name="Heart 1761"/>
            <p:cNvSpPr/>
            <p:nvPr/>
          </p:nvSpPr>
          <p:spPr>
            <a:xfrm rot="9426336">
              <a:off x="5794399" y="3553726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3" name="Heart 1762"/>
            <p:cNvSpPr/>
            <p:nvPr/>
          </p:nvSpPr>
          <p:spPr>
            <a:xfrm rot="20926443">
              <a:off x="2430397" y="1889404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4" name="Heart 1763"/>
            <p:cNvSpPr/>
            <p:nvPr/>
          </p:nvSpPr>
          <p:spPr>
            <a:xfrm rot="16649781">
              <a:off x="5960816" y="2567945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5" name="Heart 1764"/>
            <p:cNvSpPr/>
            <p:nvPr/>
          </p:nvSpPr>
          <p:spPr>
            <a:xfrm rot="10346077">
              <a:off x="7471844" y="1790741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6" name="Heart 1765"/>
            <p:cNvSpPr/>
            <p:nvPr/>
          </p:nvSpPr>
          <p:spPr>
            <a:xfrm rot="10346077">
              <a:off x="6535307" y="1684519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7" name="Heart 1766"/>
            <p:cNvSpPr/>
            <p:nvPr/>
          </p:nvSpPr>
          <p:spPr>
            <a:xfrm rot="10346077">
              <a:off x="6764780" y="2707130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8" name="Heart 1767"/>
            <p:cNvSpPr/>
            <p:nvPr/>
          </p:nvSpPr>
          <p:spPr>
            <a:xfrm rot="13649535">
              <a:off x="5109063" y="3328337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9" name="Heart 1768"/>
            <p:cNvSpPr/>
            <p:nvPr/>
          </p:nvSpPr>
          <p:spPr>
            <a:xfrm rot="10346077">
              <a:off x="5850381" y="1564129"/>
              <a:ext cx="342900" cy="342900"/>
            </a:xfrm>
            <a:prstGeom prst="hear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" name="Freeform 2"/>
          <p:cNvSpPr/>
          <p:nvPr/>
        </p:nvSpPr>
        <p:spPr>
          <a:xfrm>
            <a:off x="959138" y="1056899"/>
            <a:ext cx="2104774" cy="1598670"/>
          </a:xfrm>
          <a:custGeom>
            <a:avLst/>
            <a:gdLst>
              <a:gd name="connsiteX0" fmla="*/ 204260 w 2104774"/>
              <a:gd name="connsiteY0" fmla="*/ 62170 h 1598670"/>
              <a:gd name="connsiteX1" fmla="*/ 186499 w 2104774"/>
              <a:gd name="connsiteY1" fmla="*/ 106578 h 1598670"/>
              <a:gd name="connsiteX2" fmla="*/ 168737 w 2104774"/>
              <a:gd name="connsiteY2" fmla="*/ 159867 h 1598670"/>
              <a:gd name="connsiteX3" fmla="*/ 150975 w 2104774"/>
              <a:gd name="connsiteY3" fmla="*/ 204274 h 1598670"/>
              <a:gd name="connsiteX4" fmla="*/ 142094 w 2104774"/>
              <a:gd name="connsiteY4" fmla="*/ 230919 h 1598670"/>
              <a:gd name="connsiteX5" fmla="*/ 106570 w 2104774"/>
              <a:gd name="connsiteY5" fmla="*/ 310852 h 1598670"/>
              <a:gd name="connsiteX6" fmla="*/ 88809 w 2104774"/>
              <a:gd name="connsiteY6" fmla="*/ 364141 h 1598670"/>
              <a:gd name="connsiteX7" fmla="*/ 79928 w 2104774"/>
              <a:gd name="connsiteY7" fmla="*/ 390786 h 1598670"/>
              <a:gd name="connsiteX8" fmla="*/ 71047 w 2104774"/>
              <a:gd name="connsiteY8" fmla="*/ 426312 h 1598670"/>
              <a:gd name="connsiteX9" fmla="*/ 53285 w 2104774"/>
              <a:gd name="connsiteY9" fmla="*/ 479601 h 1598670"/>
              <a:gd name="connsiteX10" fmla="*/ 44404 w 2104774"/>
              <a:gd name="connsiteY10" fmla="*/ 515127 h 1598670"/>
              <a:gd name="connsiteX11" fmla="*/ 26642 w 2104774"/>
              <a:gd name="connsiteY11" fmla="*/ 550653 h 1598670"/>
              <a:gd name="connsiteX12" fmla="*/ 0 w 2104774"/>
              <a:gd name="connsiteY12" fmla="*/ 639468 h 1598670"/>
              <a:gd name="connsiteX13" fmla="*/ 8880 w 2104774"/>
              <a:gd name="connsiteY13" fmla="*/ 985847 h 1598670"/>
              <a:gd name="connsiteX14" fmla="*/ 17761 w 2104774"/>
              <a:gd name="connsiteY14" fmla="*/ 1030254 h 1598670"/>
              <a:gd name="connsiteX15" fmla="*/ 35523 w 2104774"/>
              <a:gd name="connsiteY15" fmla="*/ 1145714 h 1598670"/>
              <a:gd name="connsiteX16" fmla="*/ 44404 w 2104774"/>
              <a:gd name="connsiteY16" fmla="*/ 1172358 h 1598670"/>
              <a:gd name="connsiteX17" fmla="*/ 53285 w 2104774"/>
              <a:gd name="connsiteY17" fmla="*/ 1234529 h 1598670"/>
              <a:gd name="connsiteX18" fmla="*/ 62166 w 2104774"/>
              <a:gd name="connsiteY18" fmla="*/ 1261173 h 1598670"/>
              <a:gd name="connsiteX19" fmla="*/ 71047 w 2104774"/>
              <a:gd name="connsiteY19" fmla="*/ 1296699 h 1598670"/>
              <a:gd name="connsiteX20" fmla="*/ 79928 w 2104774"/>
              <a:gd name="connsiteY20" fmla="*/ 1341107 h 1598670"/>
              <a:gd name="connsiteX21" fmla="*/ 97689 w 2104774"/>
              <a:gd name="connsiteY21" fmla="*/ 1376633 h 1598670"/>
              <a:gd name="connsiteX22" fmla="*/ 106570 w 2104774"/>
              <a:gd name="connsiteY22" fmla="*/ 1403277 h 1598670"/>
              <a:gd name="connsiteX23" fmla="*/ 177618 w 2104774"/>
              <a:gd name="connsiteY23" fmla="*/ 1509855 h 1598670"/>
              <a:gd name="connsiteX24" fmla="*/ 230903 w 2104774"/>
              <a:gd name="connsiteY24" fmla="*/ 1563144 h 1598670"/>
              <a:gd name="connsiteX25" fmla="*/ 257546 w 2104774"/>
              <a:gd name="connsiteY25" fmla="*/ 1572026 h 1598670"/>
              <a:gd name="connsiteX26" fmla="*/ 284188 w 2104774"/>
              <a:gd name="connsiteY26" fmla="*/ 1589789 h 1598670"/>
              <a:gd name="connsiteX27" fmla="*/ 328593 w 2104774"/>
              <a:gd name="connsiteY27" fmla="*/ 1598670 h 1598670"/>
              <a:gd name="connsiteX28" fmla="*/ 390759 w 2104774"/>
              <a:gd name="connsiteY28" fmla="*/ 1589789 h 1598670"/>
              <a:gd name="connsiteX29" fmla="*/ 435164 w 2104774"/>
              <a:gd name="connsiteY29" fmla="*/ 1536500 h 1598670"/>
              <a:gd name="connsiteX30" fmla="*/ 479568 w 2104774"/>
              <a:gd name="connsiteY30" fmla="*/ 1483211 h 1598670"/>
              <a:gd name="connsiteX31" fmla="*/ 497330 w 2104774"/>
              <a:gd name="connsiteY31" fmla="*/ 1447685 h 1598670"/>
              <a:gd name="connsiteX32" fmla="*/ 506211 w 2104774"/>
              <a:gd name="connsiteY32" fmla="*/ 1421040 h 1598670"/>
              <a:gd name="connsiteX33" fmla="*/ 523973 w 2104774"/>
              <a:gd name="connsiteY33" fmla="*/ 1394396 h 1598670"/>
              <a:gd name="connsiteX34" fmla="*/ 568377 w 2104774"/>
              <a:gd name="connsiteY34" fmla="*/ 1314462 h 1598670"/>
              <a:gd name="connsiteX35" fmla="*/ 586139 w 2104774"/>
              <a:gd name="connsiteY35" fmla="*/ 1278936 h 1598670"/>
              <a:gd name="connsiteX36" fmla="*/ 621663 w 2104774"/>
              <a:gd name="connsiteY36" fmla="*/ 1225647 h 1598670"/>
              <a:gd name="connsiteX37" fmla="*/ 630544 w 2104774"/>
              <a:gd name="connsiteY37" fmla="*/ 1199003 h 1598670"/>
              <a:gd name="connsiteX38" fmla="*/ 657186 w 2104774"/>
              <a:gd name="connsiteY38" fmla="*/ 1181240 h 1598670"/>
              <a:gd name="connsiteX39" fmla="*/ 674948 w 2104774"/>
              <a:gd name="connsiteY39" fmla="*/ 1154595 h 1598670"/>
              <a:gd name="connsiteX40" fmla="*/ 728234 w 2104774"/>
              <a:gd name="connsiteY40" fmla="*/ 1127951 h 1598670"/>
              <a:gd name="connsiteX41" fmla="*/ 754876 w 2104774"/>
              <a:gd name="connsiteY41" fmla="*/ 1110188 h 1598670"/>
              <a:gd name="connsiteX42" fmla="*/ 808162 w 2104774"/>
              <a:gd name="connsiteY42" fmla="*/ 1092425 h 1598670"/>
              <a:gd name="connsiteX43" fmla="*/ 888090 w 2104774"/>
              <a:gd name="connsiteY43" fmla="*/ 1065780 h 1598670"/>
              <a:gd name="connsiteX44" fmla="*/ 968018 w 2104774"/>
              <a:gd name="connsiteY44" fmla="*/ 1039136 h 1598670"/>
              <a:gd name="connsiteX45" fmla="*/ 994661 w 2104774"/>
              <a:gd name="connsiteY45" fmla="*/ 1030254 h 1598670"/>
              <a:gd name="connsiteX46" fmla="*/ 1065708 w 2104774"/>
              <a:gd name="connsiteY46" fmla="*/ 1012491 h 1598670"/>
              <a:gd name="connsiteX47" fmla="*/ 1110112 w 2104774"/>
              <a:gd name="connsiteY47" fmla="*/ 1003610 h 1598670"/>
              <a:gd name="connsiteX48" fmla="*/ 1190041 w 2104774"/>
              <a:gd name="connsiteY48" fmla="*/ 994728 h 1598670"/>
              <a:gd name="connsiteX49" fmla="*/ 1252207 w 2104774"/>
              <a:gd name="connsiteY49" fmla="*/ 985847 h 1598670"/>
              <a:gd name="connsiteX50" fmla="*/ 1385420 w 2104774"/>
              <a:gd name="connsiteY50" fmla="*/ 976965 h 1598670"/>
              <a:gd name="connsiteX51" fmla="*/ 1891632 w 2104774"/>
              <a:gd name="connsiteY51" fmla="*/ 976965 h 1598670"/>
              <a:gd name="connsiteX52" fmla="*/ 1918275 w 2104774"/>
              <a:gd name="connsiteY52" fmla="*/ 968084 h 1598670"/>
              <a:gd name="connsiteX53" fmla="*/ 1980441 w 2104774"/>
              <a:gd name="connsiteY53" fmla="*/ 950321 h 1598670"/>
              <a:gd name="connsiteX54" fmla="*/ 2069250 w 2104774"/>
              <a:gd name="connsiteY54" fmla="*/ 861505 h 1598670"/>
              <a:gd name="connsiteX55" fmla="*/ 2095893 w 2104774"/>
              <a:gd name="connsiteY55" fmla="*/ 781572 h 1598670"/>
              <a:gd name="connsiteX56" fmla="*/ 2104774 w 2104774"/>
              <a:gd name="connsiteY56" fmla="*/ 754927 h 1598670"/>
              <a:gd name="connsiteX57" fmla="*/ 2095893 w 2104774"/>
              <a:gd name="connsiteY57" fmla="*/ 577297 h 1598670"/>
              <a:gd name="connsiteX58" fmla="*/ 2078131 w 2104774"/>
              <a:gd name="connsiteY58" fmla="*/ 515127 h 1598670"/>
              <a:gd name="connsiteX59" fmla="*/ 2060369 w 2104774"/>
              <a:gd name="connsiteY59" fmla="*/ 488482 h 1598670"/>
              <a:gd name="connsiteX60" fmla="*/ 2042607 w 2104774"/>
              <a:gd name="connsiteY60" fmla="*/ 435193 h 1598670"/>
              <a:gd name="connsiteX61" fmla="*/ 1989322 w 2104774"/>
              <a:gd name="connsiteY61" fmla="*/ 346378 h 1598670"/>
              <a:gd name="connsiteX62" fmla="*/ 1971560 w 2104774"/>
              <a:gd name="connsiteY62" fmla="*/ 319734 h 1598670"/>
              <a:gd name="connsiteX63" fmla="*/ 1918275 w 2104774"/>
              <a:gd name="connsiteY63" fmla="*/ 266445 h 1598670"/>
              <a:gd name="connsiteX64" fmla="*/ 1873870 w 2104774"/>
              <a:gd name="connsiteY64" fmla="*/ 222037 h 1598670"/>
              <a:gd name="connsiteX65" fmla="*/ 1793942 w 2104774"/>
              <a:gd name="connsiteY65" fmla="*/ 159867 h 1598670"/>
              <a:gd name="connsiteX66" fmla="*/ 1767299 w 2104774"/>
              <a:gd name="connsiteY66" fmla="*/ 142104 h 1598670"/>
              <a:gd name="connsiteX67" fmla="*/ 1740657 w 2104774"/>
              <a:gd name="connsiteY67" fmla="*/ 115459 h 1598670"/>
              <a:gd name="connsiteX68" fmla="*/ 1687371 w 2104774"/>
              <a:gd name="connsiteY68" fmla="*/ 97696 h 1598670"/>
              <a:gd name="connsiteX69" fmla="*/ 1625205 w 2104774"/>
              <a:gd name="connsiteY69" fmla="*/ 71052 h 1598670"/>
              <a:gd name="connsiteX70" fmla="*/ 1563039 w 2104774"/>
              <a:gd name="connsiteY70" fmla="*/ 44407 h 1598670"/>
              <a:gd name="connsiteX71" fmla="*/ 1527515 w 2104774"/>
              <a:gd name="connsiteY71" fmla="*/ 35526 h 1598670"/>
              <a:gd name="connsiteX72" fmla="*/ 1483110 w 2104774"/>
              <a:gd name="connsiteY72" fmla="*/ 26644 h 1598670"/>
              <a:gd name="connsiteX73" fmla="*/ 1376540 w 2104774"/>
              <a:gd name="connsiteY73" fmla="*/ 0 h 1598670"/>
              <a:gd name="connsiteX74" fmla="*/ 754876 w 2104774"/>
              <a:gd name="connsiteY74" fmla="*/ 8881 h 1598670"/>
              <a:gd name="connsiteX75" fmla="*/ 692710 w 2104774"/>
              <a:gd name="connsiteY75" fmla="*/ 17763 h 1598670"/>
              <a:gd name="connsiteX76" fmla="*/ 612782 w 2104774"/>
              <a:gd name="connsiteY76" fmla="*/ 26644 h 1598670"/>
              <a:gd name="connsiteX77" fmla="*/ 541735 w 2104774"/>
              <a:gd name="connsiteY77" fmla="*/ 35526 h 1598670"/>
              <a:gd name="connsiteX78" fmla="*/ 257546 w 2104774"/>
              <a:gd name="connsiteY78" fmla="*/ 53289 h 1598670"/>
              <a:gd name="connsiteX79" fmla="*/ 204260 w 2104774"/>
              <a:gd name="connsiteY79" fmla="*/ 79933 h 1598670"/>
              <a:gd name="connsiteX80" fmla="*/ 168737 w 2104774"/>
              <a:gd name="connsiteY80" fmla="*/ 115459 h 159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104774" h="1598670">
                <a:moveTo>
                  <a:pt x="204260" y="62170"/>
                </a:moveTo>
                <a:cubicBezTo>
                  <a:pt x="198340" y="76973"/>
                  <a:pt x="191947" y="91595"/>
                  <a:pt x="186499" y="106578"/>
                </a:cubicBezTo>
                <a:cubicBezTo>
                  <a:pt x="180101" y="124175"/>
                  <a:pt x="175691" y="142482"/>
                  <a:pt x="168737" y="159867"/>
                </a:cubicBezTo>
                <a:cubicBezTo>
                  <a:pt x="162816" y="174669"/>
                  <a:pt x="156573" y="189346"/>
                  <a:pt x="150975" y="204274"/>
                </a:cubicBezTo>
                <a:cubicBezTo>
                  <a:pt x="147688" y="213040"/>
                  <a:pt x="145782" y="222314"/>
                  <a:pt x="142094" y="230919"/>
                </a:cubicBezTo>
                <a:cubicBezTo>
                  <a:pt x="108594" y="309091"/>
                  <a:pt x="139615" y="219970"/>
                  <a:pt x="106570" y="310852"/>
                </a:cubicBezTo>
                <a:cubicBezTo>
                  <a:pt x="100172" y="328449"/>
                  <a:pt x="94729" y="346378"/>
                  <a:pt x="88809" y="364141"/>
                </a:cubicBezTo>
                <a:cubicBezTo>
                  <a:pt x="85849" y="373023"/>
                  <a:pt x="82199" y="381703"/>
                  <a:pt x="79928" y="390786"/>
                </a:cubicBezTo>
                <a:cubicBezTo>
                  <a:pt x="76968" y="402628"/>
                  <a:pt x="74554" y="414620"/>
                  <a:pt x="71047" y="426312"/>
                </a:cubicBezTo>
                <a:cubicBezTo>
                  <a:pt x="65667" y="444246"/>
                  <a:pt x="57826" y="461436"/>
                  <a:pt x="53285" y="479601"/>
                </a:cubicBezTo>
                <a:cubicBezTo>
                  <a:pt x="50325" y="491443"/>
                  <a:pt x="48690" y="503698"/>
                  <a:pt x="44404" y="515127"/>
                </a:cubicBezTo>
                <a:cubicBezTo>
                  <a:pt x="39755" y="527524"/>
                  <a:pt x="31559" y="538360"/>
                  <a:pt x="26642" y="550653"/>
                </a:cubicBezTo>
                <a:cubicBezTo>
                  <a:pt x="12225" y="586697"/>
                  <a:pt x="8723" y="604569"/>
                  <a:pt x="0" y="639468"/>
                </a:cubicBezTo>
                <a:cubicBezTo>
                  <a:pt x="2960" y="754928"/>
                  <a:pt x="3636" y="870469"/>
                  <a:pt x="8880" y="985847"/>
                </a:cubicBezTo>
                <a:cubicBezTo>
                  <a:pt x="9565" y="1000927"/>
                  <a:pt x="15279" y="1015364"/>
                  <a:pt x="17761" y="1030254"/>
                </a:cubicBezTo>
                <a:cubicBezTo>
                  <a:pt x="22483" y="1058586"/>
                  <a:pt x="28969" y="1116221"/>
                  <a:pt x="35523" y="1145714"/>
                </a:cubicBezTo>
                <a:cubicBezTo>
                  <a:pt x="37554" y="1154853"/>
                  <a:pt x="41444" y="1163477"/>
                  <a:pt x="44404" y="1172358"/>
                </a:cubicBezTo>
                <a:cubicBezTo>
                  <a:pt x="47364" y="1193082"/>
                  <a:pt x="49180" y="1214001"/>
                  <a:pt x="53285" y="1234529"/>
                </a:cubicBezTo>
                <a:cubicBezTo>
                  <a:pt x="55121" y="1243709"/>
                  <a:pt x="59594" y="1252171"/>
                  <a:pt x="62166" y="1261173"/>
                </a:cubicBezTo>
                <a:cubicBezTo>
                  <a:pt x="65519" y="1272910"/>
                  <a:pt x="68399" y="1284783"/>
                  <a:pt x="71047" y="1296699"/>
                </a:cubicBezTo>
                <a:cubicBezTo>
                  <a:pt x="74322" y="1311435"/>
                  <a:pt x="75155" y="1326786"/>
                  <a:pt x="79928" y="1341107"/>
                </a:cubicBezTo>
                <a:cubicBezTo>
                  <a:pt x="84114" y="1353667"/>
                  <a:pt x="92474" y="1364464"/>
                  <a:pt x="97689" y="1376633"/>
                </a:cubicBezTo>
                <a:cubicBezTo>
                  <a:pt x="101376" y="1385238"/>
                  <a:pt x="102882" y="1394672"/>
                  <a:pt x="106570" y="1403277"/>
                </a:cubicBezTo>
                <a:cubicBezTo>
                  <a:pt x="122975" y="1441558"/>
                  <a:pt x="149025" y="1481260"/>
                  <a:pt x="177618" y="1509855"/>
                </a:cubicBezTo>
                <a:cubicBezTo>
                  <a:pt x="195380" y="1527618"/>
                  <a:pt x="207073" y="1555200"/>
                  <a:pt x="230903" y="1563144"/>
                </a:cubicBezTo>
                <a:cubicBezTo>
                  <a:pt x="239784" y="1566105"/>
                  <a:pt x="249173" y="1567839"/>
                  <a:pt x="257546" y="1572026"/>
                </a:cubicBezTo>
                <a:cubicBezTo>
                  <a:pt x="267093" y="1576800"/>
                  <a:pt x="274194" y="1586041"/>
                  <a:pt x="284188" y="1589789"/>
                </a:cubicBezTo>
                <a:cubicBezTo>
                  <a:pt x="298322" y="1595089"/>
                  <a:pt x="313791" y="1595710"/>
                  <a:pt x="328593" y="1598670"/>
                </a:cubicBezTo>
                <a:cubicBezTo>
                  <a:pt x="349315" y="1595710"/>
                  <a:pt x="371324" y="1597564"/>
                  <a:pt x="390759" y="1589789"/>
                </a:cubicBezTo>
                <a:cubicBezTo>
                  <a:pt x="410217" y="1582005"/>
                  <a:pt x="422955" y="1551152"/>
                  <a:pt x="435164" y="1536500"/>
                </a:cubicBezTo>
                <a:cubicBezTo>
                  <a:pt x="468561" y="1496422"/>
                  <a:pt x="455515" y="1525308"/>
                  <a:pt x="479568" y="1483211"/>
                </a:cubicBezTo>
                <a:cubicBezTo>
                  <a:pt x="486136" y="1471716"/>
                  <a:pt x="492115" y="1459854"/>
                  <a:pt x="497330" y="1447685"/>
                </a:cubicBezTo>
                <a:cubicBezTo>
                  <a:pt x="501018" y="1439080"/>
                  <a:pt x="502024" y="1429414"/>
                  <a:pt x="506211" y="1421040"/>
                </a:cubicBezTo>
                <a:cubicBezTo>
                  <a:pt x="510984" y="1411493"/>
                  <a:pt x="518052" y="1403277"/>
                  <a:pt x="523973" y="1394396"/>
                </a:cubicBezTo>
                <a:cubicBezTo>
                  <a:pt x="548531" y="1320717"/>
                  <a:pt x="507306" y="1436611"/>
                  <a:pt x="568377" y="1314462"/>
                </a:cubicBezTo>
                <a:cubicBezTo>
                  <a:pt x="574298" y="1302620"/>
                  <a:pt x="579328" y="1290289"/>
                  <a:pt x="586139" y="1278936"/>
                </a:cubicBezTo>
                <a:cubicBezTo>
                  <a:pt x="597122" y="1260630"/>
                  <a:pt x="614912" y="1245900"/>
                  <a:pt x="621663" y="1225647"/>
                </a:cubicBezTo>
                <a:cubicBezTo>
                  <a:pt x="624623" y="1216766"/>
                  <a:pt x="624696" y="1206313"/>
                  <a:pt x="630544" y="1199003"/>
                </a:cubicBezTo>
                <a:cubicBezTo>
                  <a:pt x="637211" y="1190668"/>
                  <a:pt x="648305" y="1187161"/>
                  <a:pt x="657186" y="1181240"/>
                </a:cubicBezTo>
                <a:cubicBezTo>
                  <a:pt x="663107" y="1172358"/>
                  <a:pt x="667400" y="1162143"/>
                  <a:pt x="674948" y="1154595"/>
                </a:cubicBezTo>
                <a:cubicBezTo>
                  <a:pt x="692164" y="1137378"/>
                  <a:pt x="706564" y="1135174"/>
                  <a:pt x="728234" y="1127951"/>
                </a:cubicBezTo>
                <a:cubicBezTo>
                  <a:pt x="737115" y="1122030"/>
                  <a:pt x="745123" y="1114523"/>
                  <a:pt x="754876" y="1110188"/>
                </a:cubicBezTo>
                <a:cubicBezTo>
                  <a:pt x="771985" y="1102583"/>
                  <a:pt x="790400" y="1098346"/>
                  <a:pt x="808162" y="1092425"/>
                </a:cubicBezTo>
                <a:lnTo>
                  <a:pt x="888090" y="1065780"/>
                </a:lnTo>
                <a:lnTo>
                  <a:pt x="968018" y="1039136"/>
                </a:lnTo>
                <a:cubicBezTo>
                  <a:pt x="976899" y="1036175"/>
                  <a:pt x="985579" y="1032525"/>
                  <a:pt x="994661" y="1030254"/>
                </a:cubicBezTo>
                <a:cubicBezTo>
                  <a:pt x="1018343" y="1024333"/>
                  <a:pt x="1041771" y="1017279"/>
                  <a:pt x="1065708" y="1012491"/>
                </a:cubicBezTo>
                <a:cubicBezTo>
                  <a:pt x="1080509" y="1009531"/>
                  <a:pt x="1095169" y="1005745"/>
                  <a:pt x="1110112" y="1003610"/>
                </a:cubicBezTo>
                <a:cubicBezTo>
                  <a:pt x="1136650" y="999819"/>
                  <a:pt x="1163441" y="998053"/>
                  <a:pt x="1190041" y="994728"/>
                </a:cubicBezTo>
                <a:cubicBezTo>
                  <a:pt x="1210812" y="992131"/>
                  <a:pt x="1231361" y="987742"/>
                  <a:pt x="1252207" y="985847"/>
                </a:cubicBezTo>
                <a:cubicBezTo>
                  <a:pt x="1296527" y="981818"/>
                  <a:pt x="1341016" y="979926"/>
                  <a:pt x="1385420" y="976965"/>
                </a:cubicBezTo>
                <a:cubicBezTo>
                  <a:pt x="1616951" y="983982"/>
                  <a:pt x="1677327" y="992840"/>
                  <a:pt x="1891632" y="976965"/>
                </a:cubicBezTo>
                <a:cubicBezTo>
                  <a:pt x="1900968" y="976273"/>
                  <a:pt x="1909274" y="970656"/>
                  <a:pt x="1918275" y="968084"/>
                </a:cubicBezTo>
                <a:cubicBezTo>
                  <a:pt x="1996334" y="945780"/>
                  <a:pt x="1916560" y="971615"/>
                  <a:pt x="1980441" y="950321"/>
                </a:cubicBezTo>
                <a:cubicBezTo>
                  <a:pt x="2021042" y="923252"/>
                  <a:pt x="2052334" y="912257"/>
                  <a:pt x="2069250" y="861505"/>
                </a:cubicBezTo>
                <a:lnTo>
                  <a:pt x="2095893" y="781572"/>
                </a:lnTo>
                <a:lnTo>
                  <a:pt x="2104774" y="754927"/>
                </a:lnTo>
                <a:cubicBezTo>
                  <a:pt x="2101814" y="695717"/>
                  <a:pt x="2100816" y="636376"/>
                  <a:pt x="2095893" y="577297"/>
                </a:cubicBezTo>
                <a:cubicBezTo>
                  <a:pt x="2095324" y="570467"/>
                  <a:pt x="2082756" y="524377"/>
                  <a:pt x="2078131" y="515127"/>
                </a:cubicBezTo>
                <a:cubicBezTo>
                  <a:pt x="2073358" y="505580"/>
                  <a:pt x="2064704" y="498236"/>
                  <a:pt x="2060369" y="488482"/>
                </a:cubicBezTo>
                <a:cubicBezTo>
                  <a:pt x="2052765" y="471372"/>
                  <a:pt x="2050980" y="451940"/>
                  <a:pt x="2042607" y="435193"/>
                </a:cubicBezTo>
                <a:cubicBezTo>
                  <a:pt x="2015300" y="380575"/>
                  <a:pt x="2032187" y="410679"/>
                  <a:pt x="1989322" y="346378"/>
                </a:cubicBezTo>
                <a:cubicBezTo>
                  <a:pt x="1983401" y="337497"/>
                  <a:pt x="1979107" y="327282"/>
                  <a:pt x="1971560" y="319734"/>
                </a:cubicBezTo>
                <a:cubicBezTo>
                  <a:pt x="1953798" y="301971"/>
                  <a:pt x="1932208" y="287346"/>
                  <a:pt x="1918275" y="266445"/>
                </a:cubicBezTo>
                <a:cubicBezTo>
                  <a:pt x="1881674" y="211539"/>
                  <a:pt x="1922313" y="265100"/>
                  <a:pt x="1873870" y="222037"/>
                </a:cubicBezTo>
                <a:cubicBezTo>
                  <a:pt x="1801985" y="158135"/>
                  <a:pt x="1848881" y="178180"/>
                  <a:pt x="1793942" y="159867"/>
                </a:cubicBezTo>
                <a:cubicBezTo>
                  <a:pt x="1785061" y="153946"/>
                  <a:pt x="1775499" y="148938"/>
                  <a:pt x="1767299" y="142104"/>
                </a:cubicBezTo>
                <a:cubicBezTo>
                  <a:pt x="1757651" y="134063"/>
                  <a:pt x="1751636" y="121559"/>
                  <a:pt x="1740657" y="115459"/>
                </a:cubicBezTo>
                <a:cubicBezTo>
                  <a:pt x="1724291" y="106366"/>
                  <a:pt x="1704117" y="106070"/>
                  <a:pt x="1687371" y="97696"/>
                </a:cubicBezTo>
                <a:cubicBezTo>
                  <a:pt x="1569570" y="38790"/>
                  <a:pt x="1716667" y="110252"/>
                  <a:pt x="1625205" y="71052"/>
                </a:cubicBezTo>
                <a:cubicBezTo>
                  <a:pt x="1577848" y="50755"/>
                  <a:pt x="1604687" y="56307"/>
                  <a:pt x="1563039" y="44407"/>
                </a:cubicBezTo>
                <a:cubicBezTo>
                  <a:pt x="1551303" y="41054"/>
                  <a:pt x="1539430" y="38174"/>
                  <a:pt x="1527515" y="35526"/>
                </a:cubicBezTo>
                <a:cubicBezTo>
                  <a:pt x="1512780" y="32251"/>
                  <a:pt x="1497568" y="30982"/>
                  <a:pt x="1483110" y="26644"/>
                </a:cubicBezTo>
                <a:cubicBezTo>
                  <a:pt x="1378650" y="-4697"/>
                  <a:pt x="1507825" y="18755"/>
                  <a:pt x="1376540" y="0"/>
                </a:cubicBezTo>
                <a:lnTo>
                  <a:pt x="754876" y="8881"/>
                </a:lnTo>
                <a:cubicBezTo>
                  <a:pt x="733951" y="9425"/>
                  <a:pt x="713481" y="15166"/>
                  <a:pt x="692710" y="17763"/>
                </a:cubicBezTo>
                <a:cubicBezTo>
                  <a:pt x="666110" y="21088"/>
                  <a:pt x="639405" y="23512"/>
                  <a:pt x="612782" y="26644"/>
                </a:cubicBezTo>
                <a:cubicBezTo>
                  <a:pt x="589079" y="29433"/>
                  <a:pt x="565512" y="33458"/>
                  <a:pt x="541735" y="35526"/>
                </a:cubicBezTo>
                <a:cubicBezTo>
                  <a:pt x="490615" y="39971"/>
                  <a:pt x="302974" y="50616"/>
                  <a:pt x="257546" y="53289"/>
                </a:cubicBezTo>
                <a:cubicBezTo>
                  <a:pt x="235876" y="60512"/>
                  <a:pt x="221476" y="62716"/>
                  <a:pt x="204260" y="79933"/>
                </a:cubicBezTo>
                <a:cubicBezTo>
                  <a:pt x="161394" y="122803"/>
                  <a:pt x="209338" y="95159"/>
                  <a:pt x="168737" y="115459"/>
                </a:cubicBezTo>
              </a:path>
            </a:pathLst>
          </a:custGeom>
          <a:ln w="28575" cmpd="sng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1554158" y="2096035"/>
            <a:ext cx="1785062" cy="1225647"/>
          </a:xfrm>
          <a:custGeom>
            <a:avLst/>
            <a:gdLst>
              <a:gd name="connsiteX0" fmla="*/ 461807 w 1785062"/>
              <a:gd name="connsiteY0" fmla="*/ 88815 h 1225647"/>
              <a:gd name="connsiteX1" fmla="*/ 417403 w 1785062"/>
              <a:gd name="connsiteY1" fmla="*/ 106578 h 1225647"/>
              <a:gd name="connsiteX2" fmla="*/ 355236 w 1785062"/>
              <a:gd name="connsiteY2" fmla="*/ 124341 h 1225647"/>
              <a:gd name="connsiteX3" fmla="*/ 213142 w 1785062"/>
              <a:gd name="connsiteY3" fmla="*/ 150985 h 1225647"/>
              <a:gd name="connsiteX4" fmla="*/ 159856 w 1785062"/>
              <a:gd name="connsiteY4" fmla="*/ 168748 h 1225647"/>
              <a:gd name="connsiteX5" fmla="*/ 133214 w 1785062"/>
              <a:gd name="connsiteY5" fmla="*/ 177630 h 1225647"/>
              <a:gd name="connsiteX6" fmla="*/ 106571 w 1785062"/>
              <a:gd name="connsiteY6" fmla="*/ 195393 h 1225647"/>
              <a:gd name="connsiteX7" fmla="*/ 88809 w 1785062"/>
              <a:gd name="connsiteY7" fmla="*/ 222037 h 1225647"/>
              <a:gd name="connsiteX8" fmla="*/ 62166 w 1785062"/>
              <a:gd name="connsiteY8" fmla="*/ 239800 h 1225647"/>
              <a:gd name="connsiteX9" fmla="*/ 26643 w 1785062"/>
              <a:gd name="connsiteY9" fmla="*/ 293089 h 1225647"/>
              <a:gd name="connsiteX10" fmla="*/ 8881 w 1785062"/>
              <a:gd name="connsiteY10" fmla="*/ 346378 h 1225647"/>
              <a:gd name="connsiteX11" fmla="*/ 0 w 1785062"/>
              <a:gd name="connsiteY11" fmla="*/ 373023 h 1225647"/>
              <a:gd name="connsiteX12" fmla="*/ 8881 w 1785062"/>
              <a:gd name="connsiteY12" fmla="*/ 621705 h 1225647"/>
              <a:gd name="connsiteX13" fmla="*/ 17762 w 1785062"/>
              <a:gd name="connsiteY13" fmla="*/ 657231 h 1225647"/>
              <a:gd name="connsiteX14" fmla="*/ 35524 w 1785062"/>
              <a:gd name="connsiteY14" fmla="*/ 737164 h 1225647"/>
              <a:gd name="connsiteX15" fmla="*/ 53285 w 1785062"/>
              <a:gd name="connsiteY15" fmla="*/ 790453 h 1225647"/>
              <a:gd name="connsiteX16" fmla="*/ 62166 w 1785062"/>
              <a:gd name="connsiteY16" fmla="*/ 817098 h 1225647"/>
              <a:gd name="connsiteX17" fmla="*/ 71047 w 1785062"/>
              <a:gd name="connsiteY17" fmla="*/ 852624 h 1225647"/>
              <a:gd name="connsiteX18" fmla="*/ 88809 w 1785062"/>
              <a:gd name="connsiteY18" fmla="*/ 905913 h 1225647"/>
              <a:gd name="connsiteX19" fmla="*/ 115452 w 1785062"/>
              <a:gd name="connsiteY19" fmla="*/ 994728 h 1225647"/>
              <a:gd name="connsiteX20" fmla="*/ 124333 w 1785062"/>
              <a:gd name="connsiteY20" fmla="*/ 1021372 h 1225647"/>
              <a:gd name="connsiteX21" fmla="*/ 142095 w 1785062"/>
              <a:gd name="connsiteY21" fmla="*/ 1048017 h 1225647"/>
              <a:gd name="connsiteX22" fmla="*/ 150975 w 1785062"/>
              <a:gd name="connsiteY22" fmla="*/ 1074661 h 1225647"/>
              <a:gd name="connsiteX23" fmla="*/ 213142 w 1785062"/>
              <a:gd name="connsiteY23" fmla="*/ 1154595 h 1225647"/>
              <a:gd name="connsiteX24" fmla="*/ 239784 w 1785062"/>
              <a:gd name="connsiteY24" fmla="*/ 1172358 h 1225647"/>
              <a:gd name="connsiteX25" fmla="*/ 293070 w 1785062"/>
              <a:gd name="connsiteY25" fmla="*/ 1190121 h 1225647"/>
              <a:gd name="connsiteX26" fmla="*/ 355236 w 1785062"/>
              <a:gd name="connsiteY26" fmla="*/ 1207884 h 1225647"/>
              <a:gd name="connsiteX27" fmla="*/ 426283 w 1785062"/>
              <a:gd name="connsiteY27" fmla="*/ 1225647 h 1225647"/>
              <a:gd name="connsiteX28" fmla="*/ 586140 w 1785062"/>
              <a:gd name="connsiteY28" fmla="*/ 1216765 h 1225647"/>
              <a:gd name="connsiteX29" fmla="*/ 692711 w 1785062"/>
              <a:gd name="connsiteY29" fmla="*/ 1199002 h 1225647"/>
              <a:gd name="connsiteX30" fmla="*/ 879209 w 1785062"/>
              <a:gd name="connsiteY30" fmla="*/ 1181239 h 1225647"/>
              <a:gd name="connsiteX31" fmla="*/ 932495 w 1785062"/>
              <a:gd name="connsiteY31" fmla="*/ 1172358 h 1225647"/>
              <a:gd name="connsiteX32" fmla="*/ 1012423 w 1785062"/>
              <a:gd name="connsiteY32" fmla="*/ 1154595 h 1225647"/>
              <a:gd name="connsiteX33" fmla="*/ 1065708 w 1785062"/>
              <a:gd name="connsiteY33" fmla="*/ 1136832 h 1225647"/>
              <a:gd name="connsiteX34" fmla="*/ 1118994 w 1785062"/>
              <a:gd name="connsiteY34" fmla="*/ 1119069 h 1225647"/>
              <a:gd name="connsiteX35" fmla="*/ 1145637 w 1785062"/>
              <a:gd name="connsiteY35" fmla="*/ 1110187 h 1225647"/>
              <a:gd name="connsiteX36" fmla="*/ 1225565 w 1785062"/>
              <a:gd name="connsiteY36" fmla="*/ 1065780 h 1225647"/>
              <a:gd name="connsiteX37" fmla="*/ 1278850 w 1785062"/>
              <a:gd name="connsiteY37" fmla="*/ 1039135 h 1225647"/>
              <a:gd name="connsiteX38" fmla="*/ 1332136 w 1785062"/>
              <a:gd name="connsiteY38" fmla="*/ 994728 h 1225647"/>
              <a:gd name="connsiteX39" fmla="*/ 1385421 w 1785062"/>
              <a:gd name="connsiteY39" fmla="*/ 959202 h 1225647"/>
              <a:gd name="connsiteX40" fmla="*/ 1412064 w 1785062"/>
              <a:gd name="connsiteY40" fmla="*/ 941439 h 1225647"/>
              <a:gd name="connsiteX41" fmla="*/ 1438706 w 1785062"/>
              <a:gd name="connsiteY41" fmla="*/ 914794 h 1225647"/>
              <a:gd name="connsiteX42" fmla="*/ 1456468 w 1785062"/>
              <a:gd name="connsiteY42" fmla="*/ 888150 h 1225647"/>
              <a:gd name="connsiteX43" fmla="*/ 1483111 w 1785062"/>
              <a:gd name="connsiteY43" fmla="*/ 870387 h 1225647"/>
              <a:gd name="connsiteX44" fmla="*/ 1500873 w 1785062"/>
              <a:gd name="connsiteY44" fmla="*/ 843742 h 1225647"/>
              <a:gd name="connsiteX45" fmla="*/ 1554158 w 1785062"/>
              <a:gd name="connsiteY45" fmla="*/ 790453 h 1225647"/>
              <a:gd name="connsiteX46" fmla="*/ 1589682 w 1785062"/>
              <a:gd name="connsiteY46" fmla="*/ 737164 h 1225647"/>
              <a:gd name="connsiteX47" fmla="*/ 1616324 w 1785062"/>
              <a:gd name="connsiteY47" fmla="*/ 710520 h 1225647"/>
              <a:gd name="connsiteX48" fmla="*/ 1634086 w 1785062"/>
              <a:gd name="connsiteY48" fmla="*/ 674994 h 1225647"/>
              <a:gd name="connsiteX49" fmla="*/ 1660729 w 1785062"/>
              <a:gd name="connsiteY49" fmla="*/ 639468 h 1225647"/>
              <a:gd name="connsiteX50" fmla="*/ 1687372 w 1785062"/>
              <a:gd name="connsiteY50" fmla="*/ 577297 h 1225647"/>
              <a:gd name="connsiteX51" fmla="*/ 1722895 w 1785062"/>
              <a:gd name="connsiteY51" fmla="*/ 524008 h 1225647"/>
              <a:gd name="connsiteX52" fmla="*/ 1749538 w 1785062"/>
              <a:gd name="connsiteY52" fmla="*/ 470719 h 1225647"/>
              <a:gd name="connsiteX53" fmla="*/ 1767300 w 1785062"/>
              <a:gd name="connsiteY53" fmla="*/ 435193 h 1225647"/>
              <a:gd name="connsiteX54" fmla="*/ 1785062 w 1785062"/>
              <a:gd name="connsiteY54" fmla="*/ 381904 h 1225647"/>
              <a:gd name="connsiteX55" fmla="*/ 1776181 w 1785062"/>
              <a:gd name="connsiteY55" fmla="*/ 204274 h 1225647"/>
              <a:gd name="connsiteX56" fmla="*/ 1767300 w 1785062"/>
              <a:gd name="connsiteY56" fmla="*/ 177630 h 1225647"/>
              <a:gd name="connsiteX57" fmla="*/ 1705133 w 1785062"/>
              <a:gd name="connsiteY57" fmla="*/ 97696 h 1225647"/>
              <a:gd name="connsiteX58" fmla="*/ 1687372 w 1785062"/>
              <a:gd name="connsiteY58" fmla="*/ 71052 h 1225647"/>
              <a:gd name="connsiteX59" fmla="*/ 1634086 w 1785062"/>
              <a:gd name="connsiteY59" fmla="*/ 35526 h 1225647"/>
              <a:gd name="connsiteX60" fmla="*/ 1607444 w 1785062"/>
              <a:gd name="connsiteY60" fmla="*/ 17763 h 1225647"/>
              <a:gd name="connsiteX61" fmla="*/ 1545277 w 1785062"/>
              <a:gd name="connsiteY61" fmla="*/ 0 h 1225647"/>
              <a:gd name="connsiteX62" fmla="*/ 1341016 w 1785062"/>
              <a:gd name="connsiteY62" fmla="*/ 8881 h 1225647"/>
              <a:gd name="connsiteX63" fmla="*/ 1234446 w 1785062"/>
              <a:gd name="connsiteY63" fmla="*/ 26644 h 1225647"/>
              <a:gd name="connsiteX64" fmla="*/ 932495 w 1785062"/>
              <a:gd name="connsiteY64" fmla="*/ 35526 h 1225647"/>
              <a:gd name="connsiteX65" fmla="*/ 808162 w 1785062"/>
              <a:gd name="connsiteY65" fmla="*/ 44407 h 1225647"/>
              <a:gd name="connsiteX66" fmla="*/ 710472 w 1785062"/>
              <a:gd name="connsiteY66" fmla="*/ 53289 h 1225647"/>
              <a:gd name="connsiteX67" fmla="*/ 541735 w 1785062"/>
              <a:gd name="connsiteY67" fmla="*/ 62170 h 1225647"/>
              <a:gd name="connsiteX68" fmla="*/ 452926 w 1785062"/>
              <a:gd name="connsiteY68" fmla="*/ 88815 h 1225647"/>
              <a:gd name="connsiteX69" fmla="*/ 461807 w 1785062"/>
              <a:gd name="connsiteY69" fmla="*/ 88815 h 1225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785062" h="1225647">
                <a:moveTo>
                  <a:pt x="461807" y="88815"/>
                </a:moveTo>
                <a:cubicBezTo>
                  <a:pt x="447006" y="94736"/>
                  <a:pt x="432330" y="100980"/>
                  <a:pt x="417403" y="106578"/>
                </a:cubicBezTo>
                <a:cubicBezTo>
                  <a:pt x="398062" y="113831"/>
                  <a:pt x="375223" y="120343"/>
                  <a:pt x="355236" y="124341"/>
                </a:cubicBezTo>
                <a:cubicBezTo>
                  <a:pt x="314903" y="132408"/>
                  <a:pt x="247967" y="139376"/>
                  <a:pt x="213142" y="150985"/>
                </a:cubicBezTo>
                <a:lnTo>
                  <a:pt x="159856" y="168748"/>
                </a:lnTo>
                <a:cubicBezTo>
                  <a:pt x="150975" y="171708"/>
                  <a:pt x="141003" y="172437"/>
                  <a:pt x="133214" y="177630"/>
                </a:cubicBezTo>
                <a:lnTo>
                  <a:pt x="106571" y="195393"/>
                </a:lnTo>
                <a:cubicBezTo>
                  <a:pt x="100650" y="204274"/>
                  <a:pt x="96356" y="214489"/>
                  <a:pt x="88809" y="222037"/>
                </a:cubicBezTo>
                <a:cubicBezTo>
                  <a:pt x="81262" y="229585"/>
                  <a:pt x="69194" y="231767"/>
                  <a:pt x="62166" y="239800"/>
                </a:cubicBezTo>
                <a:cubicBezTo>
                  <a:pt x="48109" y="255866"/>
                  <a:pt x="26643" y="293089"/>
                  <a:pt x="26643" y="293089"/>
                </a:cubicBezTo>
                <a:lnTo>
                  <a:pt x="8881" y="346378"/>
                </a:lnTo>
                <a:lnTo>
                  <a:pt x="0" y="373023"/>
                </a:lnTo>
                <a:cubicBezTo>
                  <a:pt x="2960" y="455917"/>
                  <a:pt x="3707" y="538920"/>
                  <a:pt x="8881" y="621705"/>
                </a:cubicBezTo>
                <a:cubicBezTo>
                  <a:pt x="9642" y="633888"/>
                  <a:pt x="15114" y="645315"/>
                  <a:pt x="17762" y="657231"/>
                </a:cubicBezTo>
                <a:cubicBezTo>
                  <a:pt x="25007" y="689833"/>
                  <a:pt x="26241" y="706217"/>
                  <a:pt x="35524" y="737164"/>
                </a:cubicBezTo>
                <a:cubicBezTo>
                  <a:pt x="40904" y="755098"/>
                  <a:pt x="47365" y="772690"/>
                  <a:pt x="53285" y="790453"/>
                </a:cubicBezTo>
                <a:cubicBezTo>
                  <a:pt x="56245" y="799335"/>
                  <a:pt x="59895" y="808015"/>
                  <a:pt x="62166" y="817098"/>
                </a:cubicBezTo>
                <a:cubicBezTo>
                  <a:pt x="65126" y="828940"/>
                  <a:pt x="67540" y="840932"/>
                  <a:pt x="71047" y="852624"/>
                </a:cubicBezTo>
                <a:cubicBezTo>
                  <a:pt x="76427" y="870558"/>
                  <a:pt x="84268" y="887748"/>
                  <a:pt x="88809" y="905913"/>
                </a:cubicBezTo>
                <a:cubicBezTo>
                  <a:pt x="102231" y="959603"/>
                  <a:pt x="93831" y="929861"/>
                  <a:pt x="115452" y="994728"/>
                </a:cubicBezTo>
                <a:cubicBezTo>
                  <a:pt x="118412" y="1003609"/>
                  <a:pt x="119140" y="1013582"/>
                  <a:pt x="124333" y="1021372"/>
                </a:cubicBezTo>
                <a:lnTo>
                  <a:pt x="142095" y="1048017"/>
                </a:lnTo>
                <a:cubicBezTo>
                  <a:pt x="145055" y="1056898"/>
                  <a:pt x="146429" y="1066477"/>
                  <a:pt x="150975" y="1074661"/>
                </a:cubicBezTo>
                <a:cubicBezTo>
                  <a:pt x="168047" y="1105393"/>
                  <a:pt x="186359" y="1132274"/>
                  <a:pt x="213142" y="1154595"/>
                </a:cubicBezTo>
                <a:cubicBezTo>
                  <a:pt x="221341" y="1161428"/>
                  <a:pt x="230031" y="1168023"/>
                  <a:pt x="239784" y="1172358"/>
                </a:cubicBezTo>
                <a:cubicBezTo>
                  <a:pt x="256893" y="1179963"/>
                  <a:pt x="275308" y="1184200"/>
                  <a:pt x="293070" y="1190121"/>
                </a:cubicBezTo>
                <a:cubicBezTo>
                  <a:pt x="356934" y="1211410"/>
                  <a:pt x="277199" y="1185586"/>
                  <a:pt x="355236" y="1207884"/>
                </a:cubicBezTo>
                <a:cubicBezTo>
                  <a:pt x="418948" y="1226089"/>
                  <a:pt x="336018" y="1207592"/>
                  <a:pt x="426283" y="1225647"/>
                </a:cubicBezTo>
                <a:cubicBezTo>
                  <a:pt x="479569" y="1222686"/>
                  <a:pt x="533037" y="1222076"/>
                  <a:pt x="586140" y="1216765"/>
                </a:cubicBezTo>
                <a:cubicBezTo>
                  <a:pt x="621975" y="1213181"/>
                  <a:pt x="656822" y="1201993"/>
                  <a:pt x="692711" y="1199002"/>
                </a:cubicBezTo>
                <a:cubicBezTo>
                  <a:pt x="757845" y="1193574"/>
                  <a:pt x="815103" y="1189787"/>
                  <a:pt x="879209" y="1181239"/>
                </a:cubicBezTo>
                <a:cubicBezTo>
                  <a:pt x="897058" y="1178859"/>
                  <a:pt x="914778" y="1175579"/>
                  <a:pt x="932495" y="1172358"/>
                </a:cubicBezTo>
                <a:cubicBezTo>
                  <a:pt x="953933" y="1168460"/>
                  <a:pt x="990504" y="1161171"/>
                  <a:pt x="1012423" y="1154595"/>
                </a:cubicBezTo>
                <a:cubicBezTo>
                  <a:pt x="1030356" y="1149215"/>
                  <a:pt x="1047946" y="1142753"/>
                  <a:pt x="1065708" y="1136832"/>
                </a:cubicBezTo>
                <a:lnTo>
                  <a:pt x="1118994" y="1119069"/>
                </a:lnTo>
                <a:cubicBezTo>
                  <a:pt x="1127875" y="1116108"/>
                  <a:pt x="1137848" y="1115380"/>
                  <a:pt x="1145637" y="1110187"/>
                </a:cubicBezTo>
                <a:cubicBezTo>
                  <a:pt x="1206711" y="1069468"/>
                  <a:pt x="1178670" y="1081412"/>
                  <a:pt x="1225565" y="1065780"/>
                </a:cubicBezTo>
                <a:cubicBezTo>
                  <a:pt x="1301912" y="1014877"/>
                  <a:pt x="1205318" y="1075904"/>
                  <a:pt x="1278850" y="1039135"/>
                </a:cubicBezTo>
                <a:cubicBezTo>
                  <a:pt x="1316931" y="1020093"/>
                  <a:pt x="1296783" y="1022226"/>
                  <a:pt x="1332136" y="994728"/>
                </a:cubicBezTo>
                <a:cubicBezTo>
                  <a:pt x="1348986" y="981621"/>
                  <a:pt x="1367659" y="971044"/>
                  <a:pt x="1385421" y="959202"/>
                </a:cubicBezTo>
                <a:cubicBezTo>
                  <a:pt x="1394302" y="953281"/>
                  <a:pt x="1404517" y="948987"/>
                  <a:pt x="1412064" y="941439"/>
                </a:cubicBezTo>
                <a:cubicBezTo>
                  <a:pt x="1420945" y="932557"/>
                  <a:pt x="1430666" y="924443"/>
                  <a:pt x="1438706" y="914794"/>
                </a:cubicBezTo>
                <a:cubicBezTo>
                  <a:pt x="1445539" y="906594"/>
                  <a:pt x="1448921" y="895698"/>
                  <a:pt x="1456468" y="888150"/>
                </a:cubicBezTo>
                <a:cubicBezTo>
                  <a:pt x="1464015" y="880602"/>
                  <a:pt x="1474230" y="876308"/>
                  <a:pt x="1483111" y="870387"/>
                </a:cubicBezTo>
                <a:cubicBezTo>
                  <a:pt x="1489032" y="861505"/>
                  <a:pt x="1493782" y="851720"/>
                  <a:pt x="1500873" y="843742"/>
                </a:cubicBezTo>
                <a:cubicBezTo>
                  <a:pt x="1517561" y="824967"/>
                  <a:pt x="1540225" y="811354"/>
                  <a:pt x="1554158" y="790453"/>
                </a:cubicBezTo>
                <a:cubicBezTo>
                  <a:pt x="1565999" y="772690"/>
                  <a:pt x="1574587" y="752260"/>
                  <a:pt x="1589682" y="737164"/>
                </a:cubicBezTo>
                <a:cubicBezTo>
                  <a:pt x="1598563" y="728283"/>
                  <a:pt x="1609024" y="720740"/>
                  <a:pt x="1616324" y="710520"/>
                </a:cubicBezTo>
                <a:cubicBezTo>
                  <a:pt x="1624019" y="699746"/>
                  <a:pt x="1627069" y="686221"/>
                  <a:pt x="1634086" y="674994"/>
                </a:cubicBezTo>
                <a:cubicBezTo>
                  <a:pt x="1641931" y="662442"/>
                  <a:pt x="1651848" y="651310"/>
                  <a:pt x="1660729" y="639468"/>
                </a:cubicBezTo>
                <a:cubicBezTo>
                  <a:pt x="1669917" y="611903"/>
                  <a:pt x="1670910" y="604736"/>
                  <a:pt x="1687372" y="577297"/>
                </a:cubicBezTo>
                <a:cubicBezTo>
                  <a:pt x="1698355" y="558991"/>
                  <a:pt x="1716144" y="544260"/>
                  <a:pt x="1722895" y="524008"/>
                </a:cubicBezTo>
                <a:cubicBezTo>
                  <a:pt x="1739178" y="475158"/>
                  <a:pt x="1721992" y="518927"/>
                  <a:pt x="1749538" y="470719"/>
                </a:cubicBezTo>
                <a:cubicBezTo>
                  <a:pt x="1756106" y="459224"/>
                  <a:pt x="1762383" y="447486"/>
                  <a:pt x="1767300" y="435193"/>
                </a:cubicBezTo>
                <a:cubicBezTo>
                  <a:pt x="1774253" y="417808"/>
                  <a:pt x="1785062" y="381904"/>
                  <a:pt x="1785062" y="381904"/>
                </a:cubicBezTo>
                <a:cubicBezTo>
                  <a:pt x="1782102" y="322694"/>
                  <a:pt x="1781316" y="263335"/>
                  <a:pt x="1776181" y="204274"/>
                </a:cubicBezTo>
                <a:cubicBezTo>
                  <a:pt x="1775370" y="194947"/>
                  <a:pt x="1771846" y="185814"/>
                  <a:pt x="1767300" y="177630"/>
                </a:cubicBezTo>
                <a:cubicBezTo>
                  <a:pt x="1722406" y="96816"/>
                  <a:pt x="1748285" y="149482"/>
                  <a:pt x="1705133" y="97696"/>
                </a:cubicBezTo>
                <a:cubicBezTo>
                  <a:pt x="1698300" y="89496"/>
                  <a:pt x="1695405" y="78081"/>
                  <a:pt x="1687372" y="71052"/>
                </a:cubicBezTo>
                <a:cubicBezTo>
                  <a:pt x="1671307" y="56994"/>
                  <a:pt x="1651848" y="47368"/>
                  <a:pt x="1634086" y="35526"/>
                </a:cubicBezTo>
                <a:cubicBezTo>
                  <a:pt x="1625205" y="29605"/>
                  <a:pt x="1617570" y="21139"/>
                  <a:pt x="1607444" y="17763"/>
                </a:cubicBezTo>
                <a:cubicBezTo>
                  <a:pt x="1569222" y="5021"/>
                  <a:pt x="1589883" y="11151"/>
                  <a:pt x="1545277" y="0"/>
                </a:cubicBezTo>
                <a:cubicBezTo>
                  <a:pt x="1477190" y="2960"/>
                  <a:pt x="1408918" y="3061"/>
                  <a:pt x="1341016" y="8881"/>
                </a:cubicBezTo>
                <a:cubicBezTo>
                  <a:pt x="1305134" y="11957"/>
                  <a:pt x="1270444" y="25585"/>
                  <a:pt x="1234446" y="26644"/>
                </a:cubicBezTo>
                <a:lnTo>
                  <a:pt x="932495" y="35526"/>
                </a:lnTo>
                <a:lnTo>
                  <a:pt x="808162" y="44407"/>
                </a:lnTo>
                <a:cubicBezTo>
                  <a:pt x="775568" y="47015"/>
                  <a:pt x="743097" y="51114"/>
                  <a:pt x="710472" y="53289"/>
                </a:cubicBezTo>
                <a:cubicBezTo>
                  <a:pt x="654273" y="57036"/>
                  <a:pt x="597981" y="59210"/>
                  <a:pt x="541735" y="62170"/>
                </a:cubicBezTo>
                <a:cubicBezTo>
                  <a:pt x="488045" y="75594"/>
                  <a:pt x="517796" y="67191"/>
                  <a:pt x="452926" y="88815"/>
                </a:cubicBezTo>
                <a:lnTo>
                  <a:pt x="461807" y="88815"/>
                </a:lnTo>
                <a:close/>
              </a:path>
            </a:pathLst>
          </a:custGeom>
          <a:noFill/>
          <a:ln w="28575" cmpd="sng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1234446" y="2460176"/>
            <a:ext cx="2744199" cy="1527619"/>
          </a:xfrm>
          <a:custGeom>
            <a:avLst/>
            <a:gdLst>
              <a:gd name="connsiteX0" fmla="*/ 2735318 w 2744199"/>
              <a:gd name="connsiteY0" fmla="*/ 612824 h 1527619"/>
              <a:gd name="connsiteX1" fmla="*/ 2744199 w 2744199"/>
              <a:gd name="connsiteY1" fmla="*/ 568416 h 1527619"/>
              <a:gd name="connsiteX2" fmla="*/ 2726437 w 2744199"/>
              <a:gd name="connsiteY2" fmla="*/ 408549 h 1527619"/>
              <a:gd name="connsiteX3" fmla="*/ 2717556 w 2744199"/>
              <a:gd name="connsiteY3" fmla="*/ 373023 h 1527619"/>
              <a:gd name="connsiteX4" fmla="*/ 2699794 w 2744199"/>
              <a:gd name="connsiteY4" fmla="*/ 319734 h 1527619"/>
              <a:gd name="connsiteX5" fmla="*/ 2682032 w 2744199"/>
              <a:gd name="connsiteY5" fmla="*/ 293090 h 1527619"/>
              <a:gd name="connsiteX6" fmla="*/ 2673151 w 2744199"/>
              <a:gd name="connsiteY6" fmla="*/ 266445 h 1527619"/>
              <a:gd name="connsiteX7" fmla="*/ 2619866 w 2744199"/>
              <a:gd name="connsiteY7" fmla="*/ 213156 h 1527619"/>
              <a:gd name="connsiteX8" fmla="*/ 2593223 w 2744199"/>
              <a:gd name="connsiteY8" fmla="*/ 186512 h 1527619"/>
              <a:gd name="connsiteX9" fmla="*/ 2531057 w 2744199"/>
              <a:gd name="connsiteY9" fmla="*/ 115460 h 1527619"/>
              <a:gd name="connsiteX10" fmla="*/ 2477772 w 2744199"/>
              <a:gd name="connsiteY10" fmla="*/ 62171 h 1527619"/>
              <a:gd name="connsiteX11" fmla="*/ 2424486 w 2744199"/>
              <a:gd name="connsiteY11" fmla="*/ 35526 h 1527619"/>
              <a:gd name="connsiteX12" fmla="*/ 2371201 w 2744199"/>
              <a:gd name="connsiteY12" fmla="*/ 17763 h 1527619"/>
              <a:gd name="connsiteX13" fmla="*/ 2344558 w 2744199"/>
              <a:gd name="connsiteY13" fmla="*/ 8882 h 1527619"/>
              <a:gd name="connsiteX14" fmla="*/ 2317915 w 2744199"/>
              <a:gd name="connsiteY14" fmla="*/ 0 h 1527619"/>
              <a:gd name="connsiteX15" fmla="*/ 2184702 w 2744199"/>
              <a:gd name="connsiteY15" fmla="*/ 26645 h 1527619"/>
              <a:gd name="connsiteX16" fmla="*/ 2149178 w 2744199"/>
              <a:gd name="connsiteY16" fmla="*/ 79934 h 1527619"/>
              <a:gd name="connsiteX17" fmla="*/ 2131416 w 2744199"/>
              <a:gd name="connsiteY17" fmla="*/ 106578 h 1527619"/>
              <a:gd name="connsiteX18" fmla="*/ 2104774 w 2744199"/>
              <a:gd name="connsiteY18" fmla="*/ 186512 h 1527619"/>
              <a:gd name="connsiteX19" fmla="*/ 2087012 w 2744199"/>
              <a:gd name="connsiteY19" fmla="*/ 239801 h 1527619"/>
              <a:gd name="connsiteX20" fmla="*/ 2069250 w 2744199"/>
              <a:gd name="connsiteY20" fmla="*/ 337497 h 1527619"/>
              <a:gd name="connsiteX21" fmla="*/ 2060369 w 2744199"/>
              <a:gd name="connsiteY21" fmla="*/ 417431 h 1527619"/>
              <a:gd name="connsiteX22" fmla="*/ 2051488 w 2744199"/>
              <a:gd name="connsiteY22" fmla="*/ 470720 h 1527619"/>
              <a:gd name="connsiteX23" fmla="*/ 2033726 w 2744199"/>
              <a:gd name="connsiteY23" fmla="*/ 577298 h 1527619"/>
              <a:gd name="connsiteX24" fmla="*/ 2015965 w 2744199"/>
              <a:gd name="connsiteY24" fmla="*/ 630587 h 1527619"/>
              <a:gd name="connsiteX25" fmla="*/ 2007084 w 2744199"/>
              <a:gd name="connsiteY25" fmla="*/ 657231 h 1527619"/>
              <a:gd name="connsiteX26" fmla="*/ 1980441 w 2744199"/>
              <a:gd name="connsiteY26" fmla="*/ 683876 h 1527619"/>
              <a:gd name="connsiteX27" fmla="*/ 1953798 w 2744199"/>
              <a:gd name="connsiteY27" fmla="*/ 719402 h 1527619"/>
              <a:gd name="connsiteX28" fmla="*/ 1900513 w 2744199"/>
              <a:gd name="connsiteY28" fmla="*/ 754928 h 1527619"/>
              <a:gd name="connsiteX29" fmla="*/ 1873870 w 2744199"/>
              <a:gd name="connsiteY29" fmla="*/ 772691 h 1527619"/>
              <a:gd name="connsiteX30" fmla="*/ 1802823 w 2744199"/>
              <a:gd name="connsiteY30" fmla="*/ 834861 h 1527619"/>
              <a:gd name="connsiteX31" fmla="*/ 1776180 w 2744199"/>
              <a:gd name="connsiteY31" fmla="*/ 852624 h 1527619"/>
              <a:gd name="connsiteX32" fmla="*/ 1749537 w 2744199"/>
              <a:gd name="connsiteY32" fmla="*/ 870387 h 1527619"/>
              <a:gd name="connsiteX33" fmla="*/ 1696252 w 2744199"/>
              <a:gd name="connsiteY33" fmla="*/ 888150 h 1527619"/>
              <a:gd name="connsiteX34" fmla="*/ 1669609 w 2744199"/>
              <a:gd name="connsiteY34" fmla="*/ 897032 h 1527619"/>
              <a:gd name="connsiteX35" fmla="*/ 1616324 w 2744199"/>
              <a:gd name="connsiteY35" fmla="*/ 905913 h 1527619"/>
              <a:gd name="connsiteX36" fmla="*/ 1536396 w 2744199"/>
              <a:gd name="connsiteY36" fmla="*/ 914795 h 1527619"/>
              <a:gd name="connsiteX37" fmla="*/ 1429825 w 2744199"/>
              <a:gd name="connsiteY37" fmla="*/ 932558 h 1527619"/>
              <a:gd name="connsiteX38" fmla="*/ 1376540 w 2744199"/>
              <a:gd name="connsiteY38" fmla="*/ 941439 h 1527619"/>
              <a:gd name="connsiteX39" fmla="*/ 1136755 w 2744199"/>
              <a:gd name="connsiteY39" fmla="*/ 932558 h 1527619"/>
              <a:gd name="connsiteX40" fmla="*/ 1039065 w 2744199"/>
              <a:gd name="connsiteY40" fmla="*/ 914795 h 1527619"/>
              <a:gd name="connsiteX41" fmla="*/ 914733 w 2744199"/>
              <a:gd name="connsiteY41" fmla="*/ 897032 h 1527619"/>
              <a:gd name="connsiteX42" fmla="*/ 843685 w 2744199"/>
              <a:gd name="connsiteY42" fmla="*/ 879269 h 1527619"/>
              <a:gd name="connsiteX43" fmla="*/ 728234 w 2744199"/>
              <a:gd name="connsiteY43" fmla="*/ 870387 h 1527619"/>
              <a:gd name="connsiteX44" fmla="*/ 586139 w 2744199"/>
              <a:gd name="connsiteY44" fmla="*/ 834861 h 1527619"/>
              <a:gd name="connsiteX45" fmla="*/ 559496 w 2744199"/>
              <a:gd name="connsiteY45" fmla="*/ 817098 h 1527619"/>
              <a:gd name="connsiteX46" fmla="*/ 523973 w 2744199"/>
              <a:gd name="connsiteY46" fmla="*/ 808217 h 1527619"/>
              <a:gd name="connsiteX47" fmla="*/ 470687 w 2744199"/>
              <a:gd name="connsiteY47" fmla="*/ 790454 h 1527619"/>
              <a:gd name="connsiteX48" fmla="*/ 444045 w 2744199"/>
              <a:gd name="connsiteY48" fmla="*/ 772691 h 1527619"/>
              <a:gd name="connsiteX49" fmla="*/ 417402 w 2744199"/>
              <a:gd name="connsiteY49" fmla="*/ 763809 h 1527619"/>
              <a:gd name="connsiteX50" fmla="*/ 364117 w 2744199"/>
              <a:gd name="connsiteY50" fmla="*/ 728283 h 1527619"/>
              <a:gd name="connsiteX51" fmla="*/ 337474 w 2744199"/>
              <a:gd name="connsiteY51" fmla="*/ 710520 h 1527619"/>
              <a:gd name="connsiteX52" fmla="*/ 310831 w 2744199"/>
              <a:gd name="connsiteY52" fmla="*/ 701639 h 1527619"/>
              <a:gd name="connsiteX53" fmla="*/ 257546 w 2744199"/>
              <a:gd name="connsiteY53" fmla="*/ 674994 h 1527619"/>
              <a:gd name="connsiteX54" fmla="*/ 195379 w 2744199"/>
              <a:gd name="connsiteY54" fmla="*/ 639468 h 1527619"/>
              <a:gd name="connsiteX55" fmla="*/ 159856 w 2744199"/>
              <a:gd name="connsiteY55" fmla="*/ 630587 h 1527619"/>
              <a:gd name="connsiteX56" fmla="*/ 106570 w 2744199"/>
              <a:gd name="connsiteY56" fmla="*/ 639468 h 1527619"/>
              <a:gd name="connsiteX57" fmla="*/ 71047 w 2744199"/>
              <a:gd name="connsiteY57" fmla="*/ 674994 h 1527619"/>
              <a:gd name="connsiteX58" fmla="*/ 44404 w 2744199"/>
              <a:gd name="connsiteY58" fmla="*/ 692757 h 1527619"/>
              <a:gd name="connsiteX59" fmla="*/ 8880 w 2744199"/>
              <a:gd name="connsiteY59" fmla="*/ 754928 h 1527619"/>
              <a:gd name="connsiteX60" fmla="*/ 0 w 2744199"/>
              <a:gd name="connsiteY60" fmla="*/ 781572 h 1527619"/>
              <a:gd name="connsiteX61" fmla="*/ 17761 w 2744199"/>
              <a:gd name="connsiteY61" fmla="*/ 994728 h 1527619"/>
              <a:gd name="connsiteX62" fmla="*/ 26642 w 2744199"/>
              <a:gd name="connsiteY62" fmla="*/ 1021373 h 1527619"/>
              <a:gd name="connsiteX63" fmla="*/ 115451 w 2744199"/>
              <a:gd name="connsiteY63" fmla="*/ 1127951 h 1527619"/>
              <a:gd name="connsiteX64" fmla="*/ 168737 w 2744199"/>
              <a:gd name="connsiteY64" fmla="*/ 1163477 h 1527619"/>
              <a:gd name="connsiteX65" fmla="*/ 222022 w 2744199"/>
              <a:gd name="connsiteY65" fmla="*/ 1207884 h 1527619"/>
              <a:gd name="connsiteX66" fmla="*/ 248665 w 2744199"/>
              <a:gd name="connsiteY66" fmla="*/ 1216766 h 1527619"/>
              <a:gd name="connsiteX67" fmla="*/ 275308 w 2744199"/>
              <a:gd name="connsiteY67" fmla="*/ 1234529 h 1527619"/>
              <a:gd name="connsiteX68" fmla="*/ 337474 w 2744199"/>
              <a:gd name="connsiteY68" fmla="*/ 1261173 h 1527619"/>
              <a:gd name="connsiteX69" fmla="*/ 372997 w 2744199"/>
              <a:gd name="connsiteY69" fmla="*/ 1278936 h 1527619"/>
              <a:gd name="connsiteX70" fmla="*/ 399640 w 2744199"/>
              <a:gd name="connsiteY70" fmla="*/ 1296699 h 1527619"/>
              <a:gd name="connsiteX71" fmla="*/ 435164 w 2744199"/>
              <a:gd name="connsiteY71" fmla="*/ 1305581 h 1527619"/>
              <a:gd name="connsiteX72" fmla="*/ 497330 w 2744199"/>
              <a:gd name="connsiteY72" fmla="*/ 1323344 h 1527619"/>
              <a:gd name="connsiteX73" fmla="*/ 523973 w 2744199"/>
              <a:gd name="connsiteY73" fmla="*/ 1341107 h 1527619"/>
              <a:gd name="connsiteX74" fmla="*/ 550616 w 2744199"/>
              <a:gd name="connsiteY74" fmla="*/ 1349988 h 1527619"/>
              <a:gd name="connsiteX75" fmla="*/ 595020 w 2744199"/>
              <a:gd name="connsiteY75" fmla="*/ 1367751 h 1527619"/>
              <a:gd name="connsiteX76" fmla="*/ 630544 w 2744199"/>
              <a:gd name="connsiteY76" fmla="*/ 1385514 h 1527619"/>
              <a:gd name="connsiteX77" fmla="*/ 666067 w 2744199"/>
              <a:gd name="connsiteY77" fmla="*/ 1394396 h 1527619"/>
              <a:gd name="connsiteX78" fmla="*/ 745995 w 2744199"/>
              <a:gd name="connsiteY78" fmla="*/ 1429922 h 1527619"/>
              <a:gd name="connsiteX79" fmla="*/ 817043 w 2744199"/>
              <a:gd name="connsiteY79" fmla="*/ 1447685 h 1527619"/>
              <a:gd name="connsiteX80" fmla="*/ 852566 w 2744199"/>
              <a:gd name="connsiteY80" fmla="*/ 1456566 h 1527619"/>
              <a:gd name="connsiteX81" fmla="*/ 888090 w 2744199"/>
              <a:gd name="connsiteY81" fmla="*/ 1474330 h 1527619"/>
              <a:gd name="connsiteX82" fmla="*/ 985780 w 2744199"/>
              <a:gd name="connsiteY82" fmla="*/ 1492093 h 1527619"/>
              <a:gd name="connsiteX83" fmla="*/ 1074589 w 2744199"/>
              <a:gd name="connsiteY83" fmla="*/ 1509856 h 1527619"/>
              <a:gd name="connsiteX84" fmla="*/ 1198921 w 2744199"/>
              <a:gd name="connsiteY84" fmla="*/ 1527619 h 1527619"/>
              <a:gd name="connsiteX85" fmla="*/ 1518634 w 2744199"/>
              <a:gd name="connsiteY85" fmla="*/ 1518737 h 1527619"/>
              <a:gd name="connsiteX86" fmla="*/ 1563039 w 2744199"/>
              <a:gd name="connsiteY86" fmla="*/ 1509856 h 1527619"/>
              <a:gd name="connsiteX87" fmla="*/ 1669609 w 2744199"/>
              <a:gd name="connsiteY87" fmla="*/ 1492093 h 1527619"/>
              <a:gd name="connsiteX88" fmla="*/ 1740657 w 2744199"/>
              <a:gd name="connsiteY88" fmla="*/ 1474330 h 1527619"/>
              <a:gd name="connsiteX89" fmla="*/ 1793942 w 2744199"/>
              <a:gd name="connsiteY89" fmla="*/ 1465448 h 1527619"/>
              <a:gd name="connsiteX90" fmla="*/ 1847227 w 2744199"/>
              <a:gd name="connsiteY90" fmla="*/ 1438803 h 1527619"/>
              <a:gd name="connsiteX91" fmla="*/ 1882751 w 2744199"/>
              <a:gd name="connsiteY91" fmla="*/ 1429922 h 1527619"/>
              <a:gd name="connsiteX92" fmla="*/ 1944917 w 2744199"/>
              <a:gd name="connsiteY92" fmla="*/ 1394396 h 1527619"/>
              <a:gd name="connsiteX93" fmla="*/ 1971560 w 2744199"/>
              <a:gd name="connsiteY93" fmla="*/ 1376633 h 1527619"/>
              <a:gd name="connsiteX94" fmla="*/ 1998203 w 2744199"/>
              <a:gd name="connsiteY94" fmla="*/ 1367751 h 1527619"/>
              <a:gd name="connsiteX95" fmla="*/ 2051488 w 2744199"/>
              <a:gd name="connsiteY95" fmla="*/ 1332225 h 1527619"/>
              <a:gd name="connsiteX96" fmla="*/ 2095893 w 2744199"/>
              <a:gd name="connsiteY96" fmla="*/ 1314462 h 1527619"/>
              <a:gd name="connsiteX97" fmla="*/ 2149178 w 2744199"/>
              <a:gd name="connsiteY97" fmla="*/ 1278936 h 1527619"/>
              <a:gd name="connsiteX98" fmla="*/ 2175821 w 2744199"/>
              <a:gd name="connsiteY98" fmla="*/ 1261173 h 1527619"/>
              <a:gd name="connsiteX99" fmla="*/ 2202464 w 2744199"/>
              <a:gd name="connsiteY99" fmla="*/ 1252292 h 1527619"/>
              <a:gd name="connsiteX100" fmla="*/ 2282392 w 2744199"/>
              <a:gd name="connsiteY100" fmla="*/ 1199003 h 1527619"/>
              <a:gd name="connsiteX101" fmla="*/ 2309034 w 2744199"/>
              <a:gd name="connsiteY101" fmla="*/ 1181240 h 1527619"/>
              <a:gd name="connsiteX102" fmla="*/ 2335677 w 2744199"/>
              <a:gd name="connsiteY102" fmla="*/ 1163477 h 1527619"/>
              <a:gd name="connsiteX103" fmla="*/ 2388963 w 2744199"/>
              <a:gd name="connsiteY103" fmla="*/ 1127951 h 1527619"/>
              <a:gd name="connsiteX104" fmla="*/ 2415605 w 2744199"/>
              <a:gd name="connsiteY104" fmla="*/ 1110188 h 1527619"/>
              <a:gd name="connsiteX105" fmla="*/ 2442248 w 2744199"/>
              <a:gd name="connsiteY105" fmla="*/ 1083543 h 1527619"/>
              <a:gd name="connsiteX106" fmla="*/ 2468891 w 2744199"/>
              <a:gd name="connsiteY106" fmla="*/ 1074662 h 1527619"/>
              <a:gd name="connsiteX107" fmla="*/ 2548819 w 2744199"/>
              <a:gd name="connsiteY107" fmla="*/ 1012491 h 1527619"/>
              <a:gd name="connsiteX108" fmla="*/ 2575461 w 2744199"/>
              <a:gd name="connsiteY108" fmla="*/ 994728 h 1527619"/>
              <a:gd name="connsiteX109" fmla="*/ 2602104 w 2744199"/>
              <a:gd name="connsiteY109" fmla="*/ 976965 h 1527619"/>
              <a:gd name="connsiteX110" fmla="*/ 2637628 w 2744199"/>
              <a:gd name="connsiteY110" fmla="*/ 923676 h 1527619"/>
              <a:gd name="connsiteX111" fmla="*/ 2673151 w 2744199"/>
              <a:gd name="connsiteY111" fmla="*/ 861506 h 1527619"/>
              <a:gd name="connsiteX112" fmla="*/ 2690913 w 2744199"/>
              <a:gd name="connsiteY112" fmla="*/ 808217 h 1527619"/>
              <a:gd name="connsiteX113" fmla="*/ 2699794 w 2744199"/>
              <a:gd name="connsiteY113" fmla="*/ 781572 h 1527619"/>
              <a:gd name="connsiteX114" fmla="*/ 2708675 w 2744199"/>
              <a:gd name="connsiteY114" fmla="*/ 737165 h 1527619"/>
              <a:gd name="connsiteX115" fmla="*/ 2717556 w 2744199"/>
              <a:gd name="connsiteY115" fmla="*/ 710520 h 1527619"/>
              <a:gd name="connsiteX116" fmla="*/ 2735318 w 2744199"/>
              <a:gd name="connsiteY116" fmla="*/ 621705 h 1527619"/>
              <a:gd name="connsiteX117" fmla="*/ 2735318 w 2744199"/>
              <a:gd name="connsiteY117" fmla="*/ 612824 h 152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744199" h="1527619">
                <a:moveTo>
                  <a:pt x="2735318" y="612824"/>
                </a:moveTo>
                <a:cubicBezTo>
                  <a:pt x="2738278" y="598021"/>
                  <a:pt x="2744199" y="583512"/>
                  <a:pt x="2744199" y="568416"/>
                </a:cubicBezTo>
                <a:cubicBezTo>
                  <a:pt x="2744199" y="504117"/>
                  <a:pt x="2738962" y="464913"/>
                  <a:pt x="2726437" y="408549"/>
                </a:cubicBezTo>
                <a:cubicBezTo>
                  <a:pt x="2723789" y="396633"/>
                  <a:pt x="2721063" y="384715"/>
                  <a:pt x="2717556" y="373023"/>
                </a:cubicBezTo>
                <a:cubicBezTo>
                  <a:pt x="2712176" y="355089"/>
                  <a:pt x="2710180" y="335313"/>
                  <a:pt x="2699794" y="319734"/>
                </a:cubicBezTo>
                <a:lnTo>
                  <a:pt x="2682032" y="293090"/>
                </a:lnTo>
                <a:cubicBezTo>
                  <a:pt x="2679072" y="284208"/>
                  <a:pt x="2678898" y="273835"/>
                  <a:pt x="2673151" y="266445"/>
                </a:cubicBezTo>
                <a:cubicBezTo>
                  <a:pt x="2657730" y="246616"/>
                  <a:pt x="2637628" y="230919"/>
                  <a:pt x="2619866" y="213156"/>
                </a:cubicBezTo>
                <a:cubicBezTo>
                  <a:pt x="2610985" y="204275"/>
                  <a:pt x="2600190" y="196963"/>
                  <a:pt x="2593223" y="186512"/>
                </a:cubicBezTo>
                <a:cubicBezTo>
                  <a:pt x="2519484" y="75895"/>
                  <a:pt x="2591610" y="169288"/>
                  <a:pt x="2531057" y="115460"/>
                </a:cubicBezTo>
                <a:cubicBezTo>
                  <a:pt x="2512283" y="98771"/>
                  <a:pt x="2501602" y="70115"/>
                  <a:pt x="2477772" y="62171"/>
                </a:cubicBezTo>
                <a:cubicBezTo>
                  <a:pt x="2380600" y="29777"/>
                  <a:pt x="2527789" y="81442"/>
                  <a:pt x="2424486" y="35526"/>
                </a:cubicBezTo>
                <a:cubicBezTo>
                  <a:pt x="2407377" y="27922"/>
                  <a:pt x="2388963" y="23684"/>
                  <a:pt x="2371201" y="17763"/>
                </a:cubicBezTo>
                <a:lnTo>
                  <a:pt x="2344558" y="8882"/>
                </a:lnTo>
                <a:lnTo>
                  <a:pt x="2317915" y="0"/>
                </a:lnTo>
                <a:cubicBezTo>
                  <a:pt x="2295021" y="2082"/>
                  <a:pt x="2213848" y="-2503"/>
                  <a:pt x="2184702" y="26645"/>
                </a:cubicBezTo>
                <a:cubicBezTo>
                  <a:pt x="2169607" y="41741"/>
                  <a:pt x="2161019" y="62171"/>
                  <a:pt x="2149178" y="79934"/>
                </a:cubicBezTo>
                <a:lnTo>
                  <a:pt x="2131416" y="106578"/>
                </a:lnTo>
                <a:lnTo>
                  <a:pt x="2104774" y="186512"/>
                </a:lnTo>
                <a:cubicBezTo>
                  <a:pt x="2104773" y="186516"/>
                  <a:pt x="2087013" y="239798"/>
                  <a:pt x="2087012" y="239801"/>
                </a:cubicBezTo>
                <a:cubicBezTo>
                  <a:pt x="2080314" y="273291"/>
                  <a:pt x="2073795" y="303407"/>
                  <a:pt x="2069250" y="337497"/>
                </a:cubicBezTo>
                <a:cubicBezTo>
                  <a:pt x="2065707" y="364070"/>
                  <a:pt x="2063912" y="390858"/>
                  <a:pt x="2060369" y="417431"/>
                </a:cubicBezTo>
                <a:cubicBezTo>
                  <a:pt x="2057989" y="435281"/>
                  <a:pt x="2054035" y="452893"/>
                  <a:pt x="2051488" y="470720"/>
                </a:cubicBezTo>
                <a:cubicBezTo>
                  <a:pt x="2043473" y="526831"/>
                  <a:pt x="2047179" y="532451"/>
                  <a:pt x="2033726" y="577298"/>
                </a:cubicBezTo>
                <a:cubicBezTo>
                  <a:pt x="2028346" y="595232"/>
                  <a:pt x="2021885" y="612824"/>
                  <a:pt x="2015965" y="630587"/>
                </a:cubicBezTo>
                <a:cubicBezTo>
                  <a:pt x="2013005" y="639468"/>
                  <a:pt x="2013703" y="650611"/>
                  <a:pt x="2007084" y="657231"/>
                </a:cubicBezTo>
                <a:cubicBezTo>
                  <a:pt x="1998203" y="666113"/>
                  <a:pt x="1988615" y="674339"/>
                  <a:pt x="1980441" y="683876"/>
                </a:cubicBezTo>
                <a:cubicBezTo>
                  <a:pt x="1970808" y="695115"/>
                  <a:pt x="1964861" y="709568"/>
                  <a:pt x="1953798" y="719402"/>
                </a:cubicBezTo>
                <a:cubicBezTo>
                  <a:pt x="1937843" y="733585"/>
                  <a:pt x="1918275" y="743086"/>
                  <a:pt x="1900513" y="754928"/>
                </a:cubicBezTo>
                <a:lnTo>
                  <a:pt x="1873870" y="772691"/>
                </a:lnTo>
                <a:cubicBezTo>
                  <a:pt x="1844267" y="817097"/>
                  <a:pt x="1864989" y="793414"/>
                  <a:pt x="1802823" y="834861"/>
                </a:cubicBezTo>
                <a:lnTo>
                  <a:pt x="1776180" y="852624"/>
                </a:lnTo>
                <a:cubicBezTo>
                  <a:pt x="1767299" y="858545"/>
                  <a:pt x="1759663" y="867011"/>
                  <a:pt x="1749537" y="870387"/>
                </a:cubicBezTo>
                <a:lnTo>
                  <a:pt x="1696252" y="888150"/>
                </a:lnTo>
                <a:cubicBezTo>
                  <a:pt x="1687371" y="891111"/>
                  <a:pt x="1678843" y="895493"/>
                  <a:pt x="1669609" y="897032"/>
                </a:cubicBezTo>
                <a:cubicBezTo>
                  <a:pt x="1651847" y="899992"/>
                  <a:pt x="1634173" y="903533"/>
                  <a:pt x="1616324" y="905913"/>
                </a:cubicBezTo>
                <a:cubicBezTo>
                  <a:pt x="1589753" y="909456"/>
                  <a:pt x="1562933" y="911004"/>
                  <a:pt x="1536396" y="914795"/>
                </a:cubicBezTo>
                <a:cubicBezTo>
                  <a:pt x="1500744" y="919889"/>
                  <a:pt x="1465349" y="926637"/>
                  <a:pt x="1429825" y="932558"/>
                </a:cubicBezTo>
                <a:lnTo>
                  <a:pt x="1376540" y="941439"/>
                </a:lnTo>
                <a:cubicBezTo>
                  <a:pt x="1296612" y="938479"/>
                  <a:pt x="1216592" y="937397"/>
                  <a:pt x="1136755" y="932558"/>
                </a:cubicBezTo>
                <a:cubicBezTo>
                  <a:pt x="1110878" y="930990"/>
                  <a:pt x="1065670" y="918996"/>
                  <a:pt x="1039065" y="914795"/>
                </a:cubicBezTo>
                <a:cubicBezTo>
                  <a:pt x="997713" y="908265"/>
                  <a:pt x="955348" y="907186"/>
                  <a:pt x="914733" y="897032"/>
                </a:cubicBezTo>
                <a:cubicBezTo>
                  <a:pt x="891050" y="891111"/>
                  <a:pt x="868025" y="881142"/>
                  <a:pt x="843685" y="879269"/>
                </a:cubicBezTo>
                <a:lnTo>
                  <a:pt x="728234" y="870387"/>
                </a:lnTo>
                <a:cubicBezTo>
                  <a:pt x="715423" y="867825"/>
                  <a:pt x="609546" y="850467"/>
                  <a:pt x="586139" y="834861"/>
                </a:cubicBezTo>
                <a:cubicBezTo>
                  <a:pt x="577258" y="828940"/>
                  <a:pt x="569307" y="821303"/>
                  <a:pt x="559496" y="817098"/>
                </a:cubicBezTo>
                <a:cubicBezTo>
                  <a:pt x="548278" y="812290"/>
                  <a:pt x="535664" y="811724"/>
                  <a:pt x="523973" y="808217"/>
                </a:cubicBezTo>
                <a:cubicBezTo>
                  <a:pt x="506040" y="802837"/>
                  <a:pt x="470687" y="790454"/>
                  <a:pt x="470687" y="790454"/>
                </a:cubicBezTo>
                <a:cubicBezTo>
                  <a:pt x="461806" y="784533"/>
                  <a:pt x="453592" y="777465"/>
                  <a:pt x="444045" y="772691"/>
                </a:cubicBezTo>
                <a:cubicBezTo>
                  <a:pt x="435672" y="768504"/>
                  <a:pt x="425585" y="768356"/>
                  <a:pt x="417402" y="763809"/>
                </a:cubicBezTo>
                <a:cubicBezTo>
                  <a:pt x="398741" y="753441"/>
                  <a:pt x="381879" y="740125"/>
                  <a:pt x="364117" y="728283"/>
                </a:cubicBezTo>
                <a:cubicBezTo>
                  <a:pt x="355236" y="722362"/>
                  <a:pt x="347600" y="713895"/>
                  <a:pt x="337474" y="710520"/>
                </a:cubicBezTo>
                <a:lnTo>
                  <a:pt x="310831" y="701639"/>
                </a:lnTo>
                <a:cubicBezTo>
                  <a:pt x="234474" y="650731"/>
                  <a:pt x="331083" y="711766"/>
                  <a:pt x="257546" y="674994"/>
                </a:cubicBezTo>
                <a:cubicBezTo>
                  <a:pt x="206022" y="649230"/>
                  <a:pt x="257648" y="662820"/>
                  <a:pt x="195379" y="639468"/>
                </a:cubicBezTo>
                <a:cubicBezTo>
                  <a:pt x="183951" y="635182"/>
                  <a:pt x="171697" y="633547"/>
                  <a:pt x="159856" y="630587"/>
                </a:cubicBezTo>
                <a:cubicBezTo>
                  <a:pt x="142094" y="633547"/>
                  <a:pt x="122676" y="631415"/>
                  <a:pt x="106570" y="639468"/>
                </a:cubicBezTo>
                <a:cubicBezTo>
                  <a:pt x="91592" y="646958"/>
                  <a:pt x="83761" y="664095"/>
                  <a:pt x="71047" y="674994"/>
                </a:cubicBezTo>
                <a:cubicBezTo>
                  <a:pt x="62943" y="681941"/>
                  <a:pt x="53285" y="686836"/>
                  <a:pt x="44404" y="692757"/>
                </a:cubicBezTo>
                <a:cubicBezTo>
                  <a:pt x="26567" y="719514"/>
                  <a:pt x="22400" y="723379"/>
                  <a:pt x="8880" y="754928"/>
                </a:cubicBezTo>
                <a:cubicBezTo>
                  <a:pt x="5193" y="763533"/>
                  <a:pt x="2960" y="772691"/>
                  <a:pt x="0" y="781572"/>
                </a:cubicBezTo>
                <a:cubicBezTo>
                  <a:pt x="3684" y="844208"/>
                  <a:pt x="4418" y="928011"/>
                  <a:pt x="17761" y="994728"/>
                </a:cubicBezTo>
                <a:cubicBezTo>
                  <a:pt x="19597" y="1003908"/>
                  <a:pt x="22096" y="1013189"/>
                  <a:pt x="26642" y="1021373"/>
                </a:cubicBezTo>
                <a:cubicBezTo>
                  <a:pt x="45915" y="1056066"/>
                  <a:pt x="82589" y="1106042"/>
                  <a:pt x="115451" y="1127951"/>
                </a:cubicBezTo>
                <a:cubicBezTo>
                  <a:pt x="133213" y="1139793"/>
                  <a:pt x="153643" y="1148381"/>
                  <a:pt x="168737" y="1163477"/>
                </a:cubicBezTo>
                <a:cubicBezTo>
                  <a:pt x="188378" y="1183120"/>
                  <a:pt x="197292" y="1195518"/>
                  <a:pt x="222022" y="1207884"/>
                </a:cubicBezTo>
                <a:cubicBezTo>
                  <a:pt x="230395" y="1212071"/>
                  <a:pt x="240292" y="1212579"/>
                  <a:pt x="248665" y="1216766"/>
                </a:cubicBezTo>
                <a:cubicBezTo>
                  <a:pt x="258212" y="1221540"/>
                  <a:pt x="266041" y="1229233"/>
                  <a:pt x="275308" y="1234529"/>
                </a:cubicBezTo>
                <a:cubicBezTo>
                  <a:pt x="334223" y="1268197"/>
                  <a:pt x="287651" y="1239819"/>
                  <a:pt x="337474" y="1261173"/>
                </a:cubicBezTo>
                <a:cubicBezTo>
                  <a:pt x="349642" y="1266388"/>
                  <a:pt x="361503" y="1272367"/>
                  <a:pt x="372997" y="1278936"/>
                </a:cubicBezTo>
                <a:cubicBezTo>
                  <a:pt x="382264" y="1284232"/>
                  <a:pt x="389829" y="1292494"/>
                  <a:pt x="399640" y="1296699"/>
                </a:cubicBezTo>
                <a:cubicBezTo>
                  <a:pt x="410859" y="1301507"/>
                  <a:pt x="423428" y="1302228"/>
                  <a:pt x="435164" y="1305581"/>
                </a:cubicBezTo>
                <a:cubicBezTo>
                  <a:pt x="524359" y="1331067"/>
                  <a:pt x="386266" y="1295574"/>
                  <a:pt x="497330" y="1323344"/>
                </a:cubicBezTo>
                <a:cubicBezTo>
                  <a:pt x="506211" y="1329265"/>
                  <a:pt x="514426" y="1336333"/>
                  <a:pt x="523973" y="1341107"/>
                </a:cubicBezTo>
                <a:cubicBezTo>
                  <a:pt x="532346" y="1345294"/>
                  <a:pt x="541851" y="1346701"/>
                  <a:pt x="550616" y="1349988"/>
                </a:cubicBezTo>
                <a:cubicBezTo>
                  <a:pt x="565543" y="1355586"/>
                  <a:pt x="580452" y="1361276"/>
                  <a:pt x="595020" y="1367751"/>
                </a:cubicBezTo>
                <a:cubicBezTo>
                  <a:pt x="607118" y="1373128"/>
                  <a:pt x="618148" y="1380865"/>
                  <a:pt x="630544" y="1385514"/>
                </a:cubicBezTo>
                <a:cubicBezTo>
                  <a:pt x="641972" y="1389800"/>
                  <a:pt x="654639" y="1390110"/>
                  <a:pt x="666067" y="1394396"/>
                </a:cubicBezTo>
                <a:cubicBezTo>
                  <a:pt x="743712" y="1423515"/>
                  <a:pt x="655749" y="1402152"/>
                  <a:pt x="745995" y="1429922"/>
                </a:cubicBezTo>
                <a:cubicBezTo>
                  <a:pt x="769327" y="1437102"/>
                  <a:pt x="793360" y="1441764"/>
                  <a:pt x="817043" y="1447685"/>
                </a:cubicBezTo>
                <a:lnTo>
                  <a:pt x="852566" y="1456566"/>
                </a:lnTo>
                <a:cubicBezTo>
                  <a:pt x="864407" y="1462487"/>
                  <a:pt x="875530" y="1470143"/>
                  <a:pt x="888090" y="1474330"/>
                </a:cubicBezTo>
                <a:cubicBezTo>
                  <a:pt x="902369" y="1479090"/>
                  <a:pt x="974607" y="1489858"/>
                  <a:pt x="985780" y="1492093"/>
                </a:cubicBezTo>
                <a:cubicBezTo>
                  <a:pt x="1076993" y="1510337"/>
                  <a:pt x="952876" y="1491597"/>
                  <a:pt x="1074589" y="1509856"/>
                </a:cubicBezTo>
                <a:lnTo>
                  <a:pt x="1198921" y="1527619"/>
                </a:lnTo>
                <a:cubicBezTo>
                  <a:pt x="1305492" y="1524658"/>
                  <a:pt x="1412149" y="1523932"/>
                  <a:pt x="1518634" y="1518737"/>
                </a:cubicBezTo>
                <a:cubicBezTo>
                  <a:pt x="1533711" y="1518001"/>
                  <a:pt x="1548150" y="1512338"/>
                  <a:pt x="1563039" y="1509856"/>
                </a:cubicBezTo>
                <a:cubicBezTo>
                  <a:pt x="1625550" y="1499437"/>
                  <a:pt x="1615205" y="1504648"/>
                  <a:pt x="1669609" y="1492093"/>
                </a:cubicBezTo>
                <a:cubicBezTo>
                  <a:pt x="1693395" y="1486604"/>
                  <a:pt x="1716578" y="1478344"/>
                  <a:pt x="1740657" y="1474330"/>
                </a:cubicBezTo>
                <a:cubicBezTo>
                  <a:pt x="1758419" y="1471369"/>
                  <a:pt x="1776364" y="1469355"/>
                  <a:pt x="1793942" y="1465448"/>
                </a:cubicBezTo>
                <a:cubicBezTo>
                  <a:pt x="1845761" y="1453931"/>
                  <a:pt x="1795636" y="1460915"/>
                  <a:pt x="1847227" y="1438803"/>
                </a:cubicBezTo>
                <a:cubicBezTo>
                  <a:pt x="1858446" y="1433995"/>
                  <a:pt x="1870910" y="1432882"/>
                  <a:pt x="1882751" y="1429922"/>
                </a:cubicBezTo>
                <a:cubicBezTo>
                  <a:pt x="1947663" y="1386645"/>
                  <a:pt x="1866044" y="1439470"/>
                  <a:pt x="1944917" y="1394396"/>
                </a:cubicBezTo>
                <a:cubicBezTo>
                  <a:pt x="1954184" y="1389100"/>
                  <a:pt x="1962013" y="1381407"/>
                  <a:pt x="1971560" y="1376633"/>
                </a:cubicBezTo>
                <a:cubicBezTo>
                  <a:pt x="1979933" y="1372446"/>
                  <a:pt x="1990020" y="1372298"/>
                  <a:pt x="1998203" y="1367751"/>
                </a:cubicBezTo>
                <a:cubicBezTo>
                  <a:pt x="2016864" y="1357383"/>
                  <a:pt x="2031668" y="1340154"/>
                  <a:pt x="2051488" y="1332225"/>
                </a:cubicBezTo>
                <a:cubicBezTo>
                  <a:pt x="2066290" y="1326304"/>
                  <a:pt x="2081898" y="1322096"/>
                  <a:pt x="2095893" y="1314462"/>
                </a:cubicBezTo>
                <a:cubicBezTo>
                  <a:pt x="2114633" y="1304239"/>
                  <a:pt x="2131416" y="1290778"/>
                  <a:pt x="2149178" y="1278936"/>
                </a:cubicBezTo>
                <a:cubicBezTo>
                  <a:pt x="2158059" y="1273015"/>
                  <a:pt x="2165695" y="1264548"/>
                  <a:pt x="2175821" y="1261173"/>
                </a:cubicBezTo>
                <a:lnTo>
                  <a:pt x="2202464" y="1252292"/>
                </a:lnTo>
                <a:lnTo>
                  <a:pt x="2282392" y="1199003"/>
                </a:lnTo>
                <a:lnTo>
                  <a:pt x="2309034" y="1181240"/>
                </a:lnTo>
                <a:cubicBezTo>
                  <a:pt x="2317915" y="1175319"/>
                  <a:pt x="2328130" y="1171025"/>
                  <a:pt x="2335677" y="1163477"/>
                </a:cubicBezTo>
                <a:cubicBezTo>
                  <a:pt x="2368939" y="1130212"/>
                  <a:pt x="2350404" y="1140804"/>
                  <a:pt x="2388963" y="1127951"/>
                </a:cubicBezTo>
                <a:cubicBezTo>
                  <a:pt x="2397844" y="1122030"/>
                  <a:pt x="2407406" y="1117021"/>
                  <a:pt x="2415605" y="1110188"/>
                </a:cubicBezTo>
                <a:cubicBezTo>
                  <a:pt x="2425254" y="1102147"/>
                  <a:pt x="2431798" y="1090510"/>
                  <a:pt x="2442248" y="1083543"/>
                </a:cubicBezTo>
                <a:cubicBezTo>
                  <a:pt x="2450037" y="1078350"/>
                  <a:pt x="2460010" y="1077622"/>
                  <a:pt x="2468891" y="1074662"/>
                </a:cubicBezTo>
                <a:cubicBezTo>
                  <a:pt x="2510628" y="1032920"/>
                  <a:pt x="2485081" y="1054986"/>
                  <a:pt x="2548819" y="1012491"/>
                </a:cubicBezTo>
                <a:lnTo>
                  <a:pt x="2575461" y="994728"/>
                </a:lnTo>
                <a:lnTo>
                  <a:pt x="2602104" y="976965"/>
                </a:lnTo>
                <a:lnTo>
                  <a:pt x="2637628" y="923676"/>
                </a:lnTo>
                <a:cubicBezTo>
                  <a:pt x="2653652" y="899639"/>
                  <a:pt x="2661882" y="889682"/>
                  <a:pt x="2673151" y="861506"/>
                </a:cubicBezTo>
                <a:cubicBezTo>
                  <a:pt x="2680104" y="844121"/>
                  <a:pt x="2684992" y="825980"/>
                  <a:pt x="2690913" y="808217"/>
                </a:cubicBezTo>
                <a:cubicBezTo>
                  <a:pt x="2693873" y="799335"/>
                  <a:pt x="2697958" y="790752"/>
                  <a:pt x="2699794" y="781572"/>
                </a:cubicBezTo>
                <a:cubicBezTo>
                  <a:pt x="2702754" y="766770"/>
                  <a:pt x="2705014" y="751810"/>
                  <a:pt x="2708675" y="737165"/>
                </a:cubicBezTo>
                <a:cubicBezTo>
                  <a:pt x="2710946" y="728082"/>
                  <a:pt x="2715451" y="719642"/>
                  <a:pt x="2717556" y="710520"/>
                </a:cubicBezTo>
                <a:cubicBezTo>
                  <a:pt x="2724344" y="681102"/>
                  <a:pt x="2727996" y="650995"/>
                  <a:pt x="2735318" y="621705"/>
                </a:cubicBezTo>
                <a:lnTo>
                  <a:pt x="2735318" y="612824"/>
                </a:lnTo>
                <a:close/>
              </a:path>
            </a:pathLst>
          </a:custGeom>
          <a:noFill/>
          <a:ln w="28575" cmpd="sng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3285934" y="1172358"/>
            <a:ext cx="1483111" cy="1403278"/>
          </a:xfrm>
          <a:custGeom>
            <a:avLst/>
            <a:gdLst>
              <a:gd name="connsiteX0" fmla="*/ 79928 w 1483111"/>
              <a:gd name="connsiteY0" fmla="*/ 88815 h 1403278"/>
              <a:gd name="connsiteX1" fmla="*/ 17762 w 1483111"/>
              <a:gd name="connsiteY1" fmla="*/ 177630 h 1403278"/>
              <a:gd name="connsiteX2" fmla="*/ 8881 w 1483111"/>
              <a:gd name="connsiteY2" fmla="*/ 213156 h 1403278"/>
              <a:gd name="connsiteX3" fmla="*/ 0 w 1483111"/>
              <a:gd name="connsiteY3" fmla="*/ 239801 h 1403278"/>
              <a:gd name="connsiteX4" fmla="*/ 8881 w 1483111"/>
              <a:gd name="connsiteY4" fmla="*/ 497364 h 1403278"/>
              <a:gd name="connsiteX5" fmla="*/ 26643 w 1483111"/>
              <a:gd name="connsiteY5" fmla="*/ 595061 h 1403278"/>
              <a:gd name="connsiteX6" fmla="*/ 35524 w 1483111"/>
              <a:gd name="connsiteY6" fmla="*/ 621705 h 1403278"/>
              <a:gd name="connsiteX7" fmla="*/ 53286 w 1483111"/>
              <a:gd name="connsiteY7" fmla="*/ 692757 h 1403278"/>
              <a:gd name="connsiteX8" fmla="*/ 79928 w 1483111"/>
              <a:gd name="connsiteY8" fmla="*/ 772691 h 1403278"/>
              <a:gd name="connsiteX9" fmla="*/ 106571 w 1483111"/>
              <a:gd name="connsiteY9" fmla="*/ 852625 h 1403278"/>
              <a:gd name="connsiteX10" fmla="*/ 115452 w 1483111"/>
              <a:gd name="connsiteY10" fmla="*/ 879269 h 1403278"/>
              <a:gd name="connsiteX11" fmla="*/ 124333 w 1483111"/>
              <a:gd name="connsiteY11" fmla="*/ 905914 h 1403278"/>
              <a:gd name="connsiteX12" fmla="*/ 142095 w 1483111"/>
              <a:gd name="connsiteY12" fmla="*/ 932558 h 1403278"/>
              <a:gd name="connsiteX13" fmla="*/ 159856 w 1483111"/>
              <a:gd name="connsiteY13" fmla="*/ 985847 h 1403278"/>
              <a:gd name="connsiteX14" fmla="*/ 168737 w 1483111"/>
              <a:gd name="connsiteY14" fmla="*/ 1012492 h 1403278"/>
              <a:gd name="connsiteX15" fmla="*/ 204261 w 1483111"/>
              <a:gd name="connsiteY15" fmla="*/ 1065781 h 1403278"/>
              <a:gd name="connsiteX16" fmla="*/ 248665 w 1483111"/>
              <a:gd name="connsiteY16" fmla="*/ 1127951 h 1403278"/>
              <a:gd name="connsiteX17" fmla="*/ 301951 w 1483111"/>
              <a:gd name="connsiteY17" fmla="*/ 1172359 h 1403278"/>
              <a:gd name="connsiteX18" fmla="*/ 381879 w 1483111"/>
              <a:gd name="connsiteY18" fmla="*/ 1234529 h 1403278"/>
              <a:gd name="connsiteX19" fmla="*/ 417403 w 1483111"/>
              <a:gd name="connsiteY19" fmla="*/ 1243411 h 1403278"/>
              <a:gd name="connsiteX20" fmla="*/ 470688 w 1483111"/>
              <a:gd name="connsiteY20" fmla="*/ 1261174 h 1403278"/>
              <a:gd name="connsiteX21" fmla="*/ 506212 w 1483111"/>
              <a:gd name="connsiteY21" fmla="*/ 1270055 h 1403278"/>
              <a:gd name="connsiteX22" fmla="*/ 586140 w 1483111"/>
              <a:gd name="connsiteY22" fmla="*/ 1296700 h 1403278"/>
              <a:gd name="connsiteX23" fmla="*/ 612783 w 1483111"/>
              <a:gd name="connsiteY23" fmla="*/ 1305581 h 1403278"/>
              <a:gd name="connsiteX24" fmla="*/ 701592 w 1483111"/>
              <a:gd name="connsiteY24" fmla="*/ 1323344 h 1403278"/>
              <a:gd name="connsiteX25" fmla="*/ 745996 w 1483111"/>
              <a:gd name="connsiteY25" fmla="*/ 1332226 h 1403278"/>
              <a:gd name="connsiteX26" fmla="*/ 817043 w 1483111"/>
              <a:gd name="connsiteY26" fmla="*/ 1349989 h 1403278"/>
              <a:gd name="connsiteX27" fmla="*/ 870329 w 1483111"/>
              <a:gd name="connsiteY27" fmla="*/ 1367752 h 1403278"/>
              <a:gd name="connsiteX28" fmla="*/ 896971 w 1483111"/>
              <a:gd name="connsiteY28" fmla="*/ 1376633 h 1403278"/>
              <a:gd name="connsiteX29" fmla="*/ 923614 w 1483111"/>
              <a:gd name="connsiteY29" fmla="*/ 1385515 h 1403278"/>
              <a:gd name="connsiteX30" fmla="*/ 1092351 w 1483111"/>
              <a:gd name="connsiteY30" fmla="*/ 1403278 h 1403278"/>
              <a:gd name="connsiteX31" fmla="*/ 1252208 w 1483111"/>
              <a:gd name="connsiteY31" fmla="*/ 1394396 h 1403278"/>
              <a:gd name="connsiteX32" fmla="*/ 1287731 w 1483111"/>
              <a:gd name="connsiteY32" fmla="*/ 1385515 h 1403278"/>
              <a:gd name="connsiteX33" fmla="*/ 1349897 w 1483111"/>
              <a:gd name="connsiteY33" fmla="*/ 1358870 h 1403278"/>
              <a:gd name="connsiteX34" fmla="*/ 1385421 w 1483111"/>
              <a:gd name="connsiteY34" fmla="*/ 1332226 h 1403278"/>
              <a:gd name="connsiteX35" fmla="*/ 1403183 w 1483111"/>
              <a:gd name="connsiteY35" fmla="*/ 1305581 h 1403278"/>
              <a:gd name="connsiteX36" fmla="*/ 1420945 w 1483111"/>
              <a:gd name="connsiteY36" fmla="*/ 1270055 h 1403278"/>
              <a:gd name="connsiteX37" fmla="*/ 1447587 w 1483111"/>
              <a:gd name="connsiteY37" fmla="*/ 1243411 h 1403278"/>
              <a:gd name="connsiteX38" fmla="*/ 1456468 w 1483111"/>
              <a:gd name="connsiteY38" fmla="*/ 1199003 h 1403278"/>
              <a:gd name="connsiteX39" fmla="*/ 1465349 w 1483111"/>
              <a:gd name="connsiteY39" fmla="*/ 1163477 h 1403278"/>
              <a:gd name="connsiteX40" fmla="*/ 1483111 w 1483111"/>
              <a:gd name="connsiteY40" fmla="*/ 1074662 h 1403278"/>
              <a:gd name="connsiteX41" fmla="*/ 1474230 w 1483111"/>
              <a:gd name="connsiteY41" fmla="*/ 932558 h 1403278"/>
              <a:gd name="connsiteX42" fmla="*/ 1465349 w 1483111"/>
              <a:gd name="connsiteY42" fmla="*/ 905914 h 1403278"/>
              <a:gd name="connsiteX43" fmla="*/ 1456468 w 1483111"/>
              <a:gd name="connsiteY43" fmla="*/ 870388 h 1403278"/>
              <a:gd name="connsiteX44" fmla="*/ 1429826 w 1483111"/>
              <a:gd name="connsiteY44" fmla="*/ 790454 h 1403278"/>
              <a:gd name="connsiteX45" fmla="*/ 1385421 w 1483111"/>
              <a:gd name="connsiteY45" fmla="*/ 657231 h 1403278"/>
              <a:gd name="connsiteX46" fmla="*/ 1376540 w 1483111"/>
              <a:gd name="connsiteY46" fmla="*/ 630587 h 1403278"/>
              <a:gd name="connsiteX47" fmla="*/ 1367659 w 1483111"/>
              <a:gd name="connsiteY47" fmla="*/ 595061 h 1403278"/>
              <a:gd name="connsiteX48" fmla="*/ 1349897 w 1483111"/>
              <a:gd name="connsiteY48" fmla="*/ 568416 h 1403278"/>
              <a:gd name="connsiteX49" fmla="*/ 1332136 w 1483111"/>
              <a:gd name="connsiteY49" fmla="*/ 524009 h 1403278"/>
              <a:gd name="connsiteX50" fmla="*/ 1296612 w 1483111"/>
              <a:gd name="connsiteY50" fmla="*/ 488483 h 1403278"/>
              <a:gd name="connsiteX51" fmla="*/ 1269969 w 1483111"/>
              <a:gd name="connsiteY51" fmla="*/ 444075 h 1403278"/>
              <a:gd name="connsiteX52" fmla="*/ 1243327 w 1483111"/>
              <a:gd name="connsiteY52" fmla="*/ 408549 h 1403278"/>
              <a:gd name="connsiteX53" fmla="*/ 1225565 w 1483111"/>
              <a:gd name="connsiteY53" fmla="*/ 381905 h 1403278"/>
              <a:gd name="connsiteX54" fmla="*/ 1198922 w 1483111"/>
              <a:gd name="connsiteY54" fmla="*/ 364142 h 1403278"/>
              <a:gd name="connsiteX55" fmla="*/ 1181160 w 1483111"/>
              <a:gd name="connsiteY55" fmla="*/ 337497 h 1403278"/>
              <a:gd name="connsiteX56" fmla="*/ 1101232 w 1483111"/>
              <a:gd name="connsiteY56" fmla="*/ 275327 h 1403278"/>
              <a:gd name="connsiteX57" fmla="*/ 1074589 w 1483111"/>
              <a:gd name="connsiteY57" fmla="*/ 257564 h 1403278"/>
              <a:gd name="connsiteX58" fmla="*/ 1047947 w 1483111"/>
              <a:gd name="connsiteY58" fmla="*/ 239801 h 1403278"/>
              <a:gd name="connsiteX59" fmla="*/ 1021304 w 1483111"/>
              <a:gd name="connsiteY59" fmla="*/ 230919 h 1403278"/>
              <a:gd name="connsiteX60" fmla="*/ 994661 w 1483111"/>
              <a:gd name="connsiteY60" fmla="*/ 213156 h 1403278"/>
              <a:gd name="connsiteX61" fmla="*/ 968019 w 1483111"/>
              <a:gd name="connsiteY61" fmla="*/ 204275 h 1403278"/>
              <a:gd name="connsiteX62" fmla="*/ 896971 w 1483111"/>
              <a:gd name="connsiteY62" fmla="*/ 159867 h 1403278"/>
              <a:gd name="connsiteX63" fmla="*/ 861448 w 1483111"/>
              <a:gd name="connsiteY63" fmla="*/ 142104 h 1403278"/>
              <a:gd name="connsiteX64" fmla="*/ 808162 w 1483111"/>
              <a:gd name="connsiteY64" fmla="*/ 97697 h 1403278"/>
              <a:gd name="connsiteX65" fmla="*/ 781520 w 1483111"/>
              <a:gd name="connsiteY65" fmla="*/ 88815 h 1403278"/>
              <a:gd name="connsiteX66" fmla="*/ 754877 w 1483111"/>
              <a:gd name="connsiteY66" fmla="*/ 71052 h 1403278"/>
              <a:gd name="connsiteX67" fmla="*/ 674949 w 1483111"/>
              <a:gd name="connsiteY67" fmla="*/ 44408 h 1403278"/>
              <a:gd name="connsiteX68" fmla="*/ 595021 w 1483111"/>
              <a:gd name="connsiteY68" fmla="*/ 17763 h 1403278"/>
              <a:gd name="connsiteX69" fmla="*/ 568378 w 1483111"/>
              <a:gd name="connsiteY69" fmla="*/ 8882 h 1403278"/>
              <a:gd name="connsiteX70" fmla="*/ 532854 w 1483111"/>
              <a:gd name="connsiteY70" fmla="*/ 0 h 1403278"/>
              <a:gd name="connsiteX71" fmla="*/ 266427 w 1483111"/>
              <a:gd name="connsiteY71" fmla="*/ 8882 h 1403278"/>
              <a:gd name="connsiteX72" fmla="*/ 230904 w 1483111"/>
              <a:gd name="connsiteY72" fmla="*/ 17763 h 1403278"/>
              <a:gd name="connsiteX73" fmla="*/ 177618 w 1483111"/>
              <a:gd name="connsiteY73" fmla="*/ 35526 h 1403278"/>
              <a:gd name="connsiteX74" fmla="*/ 150976 w 1483111"/>
              <a:gd name="connsiteY74" fmla="*/ 53289 h 1403278"/>
              <a:gd name="connsiteX75" fmla="*/ 97690 w 1483111"/>
              <a:gd name="connsiteY75" fmla="*/ 71052 h 1403278"/>
              <a:gd name="connsiteX76" fmla="*/ 35524 w 1483111"/>
              <a:gd name="connsiteY76" fmla="*/ 115460 h 140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483111" h="1403278">
                <a:moveTo>
                  <a:pt x="79928" y="88815"/>
                </a:moveTo>
                <a:cubicBezTo>
                  <a:pt x="56938" y="117556"/>
                  <a:pt x="32925" y="143511"/>
                  <a:pt x="17762" y="177630"/>
                </a:cubicBezTo>
                <a:cubicBezTo>
                  <a:pt x="12805" y="188784"/>
                  <a:pt x="12234" y="201419"/>
                  <a:pt x="8881" y="213156"/>
                </a:cubicBezTo>
                <a:cubicBezTo>
                  <a:pt x="6309" y="222158"/>
                  <a:pt x="2960" y="230919"/>
                  <a:pt x="0" y="239801"/>
                </a:cubicBezTo>
                <a:cubicBezTo>
                  <a:pt x="2960" y="325655"/>
                  <a:pt x="3980" y="411599"/>
                  <a:pt x="8881" y="497364"/>
                </a:cubicBezTo>
                <a:cubicBezTo>
                  <a:pt x="9467" y="507628"/>
                  <a:pt x="23264" y="581544"/>
                  <a:pt x="26643" y="595061"/>
                </a:cubicBezTo>
                <a:cubicBezTo>
                  <a:pt x="28913" y="604143"/>
                  <a:pt x="33061" y="612673"/>
                  <a:pt x="35524" y="621705"/>
                </a:cubicBezTo>
                <a:cubicBezTo>
                  <a:pt x="41947" y="645258"/>
                  <a:pt x="45567" y="669597"/>
                  <a:pt x="53286" y="692757"/>
                </a:cubicBezTo>
                <a:lnTo>
                  <a:pt x="79928" y="772691"/>
                </a:lnTo>
                <a:lnTo>
                  <a:pt x="106571" y="852625"/>
                </a:lnTo>
                <a:lnTo>
                  <a:pt x="115452" y="879269"/>
                </a:lnTo>
                <a:cubicBezTo>
                  <a:pt x="118412" y="888151"/>
                  <a:pt x="119140" y="898124"/>
                  <a:pt x="124333" y="905914"/>
                </a:cubicBezTo>
                <a:lnTo>
                  <a:pt x="142095" y="932558"/>
                </a:lnTo>
                <a:lnTo>
                  <a:pt x="159856" y="985847"/>
                </a:lnTo>
                <a:cubicBezTo>
                  <a:pt x="162816" y="994729"/>
                  <a:pt x="163544" y="1004702"/>
                  <a:pt x="168737" y="1012492"/>
                </a:cubicBezTo>
                <a:lnTo>
                  <a:pt x="204261" y="1065781"/>
                </a:lnTo>
                <a:cubicBezTo>
                  <a:pt x="218314" y="1086862"/>
                  <a:pt x="232148" y="1108679"/>
                  <a:pt x="248665" y="1127951"/>
                </a:cubicBezTo>
                <a:cubicBezTo>
                  <a:pt x="287581" y="1173357"/>
                  <a:pt x="260841" y="1138099"/>
                  <a:pt x="301951" y="1172359"/>
                </a:cubicBezTo>
                <a:cubicBezTo>
                  <a:pt x="328827" y="1194757"/>
                  <a:pt x="343403" y="1224909"/>
                  <a:pt x="381879" y="1234529"/>
                </a:cubicBezTo>
                <a:cubicBezTo>
                  <a:pt x="393720" y="1237490"/>
                  <a:pt x="405712" y="1239903"/>
                  <a:pt x="417403" y="1243411"/>
                </a:cubicBezTo>
                <a:cubicBezTo>
                  <a:pt x="435336" y="1248791"/>
                  <a:pt x="452524" y="1256633"/>
                  <a:pt x="470688" y="1261174"/>
                </a:cubicBezTo>
                <a:cubicBezTo>
                  <a:pt x="482529" y="1264134"/>
                  <a:pt x="494521" y="1266548"/>
                  <a:pt x="506212" y="1270055"/>
                </a:cubicBezTo>
                <a:cubicBezTo>
                  <a:pt x="506250" y="1270066"/>
                  <a:pt x="572800" y="1292253"/>
                  <a:pt x="586140" y="1296700"/>
                </a:cubicBezTo>
                <a:cubicBezTo>
                  <a:pt x="595021" y="1299660"/>
                  <a:pt x="603603" y="1303745"/>
                  <a:pt x="612783" y="1305581"/>
                </a:cubicBezTo>
                <a:lnTo>
                  <a:pt x="701592" y="1323344"/>
                </a:lnTo>
                <a:cubicBezTo>
                  <a:pt x="716393" y="1326305"/>
                  <a:pt x="731676" y="1327453"/>
                  <a:pt x="745996" y="1332226"/>
                </a:cubicBezTo>
                <a:cubicBezTo>
                  <a:pt x="826850" y="1359177"/>
                  <a:pt x="699138" y="1317830"/>
                  <a:pt x="817043" y="1349989"/>
                </a:cubicBezTo>
                <a:cubicBezTo>
                  <a:pt x="835106" y="1354916"/>
                  <a:pt x="852567" y="1361831"/>
                  <a:pt x="870329" y="1367752"/>
                </a:cubicBezTo>
                <a:lnTo>
                  <a:pt x="896971" y="1376633"/>
                </a:lnTo>
                <a:cubicBezTo>
                  <a:pt x="905852" y="1379594"/>
                  <a:pt x="914380" y="1383976"/>
                  <a:pt x="923614" y="1385515"/>
                </a:cubicBezTo>
                <a:cubicBezTo>
                  <a:pt x="1014972" y="1400741"/>
                  <a:pt x="958946" y="1393015"/>
                  <a:pt x="1092351" y="1403278"/>
                </a:cubicBezTo>
                <a:cubicBezTo>
                  <a:pt x="1145637" y="1400317"/>
                  <a:pt x="1199059" y="1399228"/>
                  <a:pt x="1252208" y="1394396"/>
                </a:cubicBezTo>
                <a:cubicBezTo>
                  <a:pt x="1264363" y="1393291"/>
                  <a:pt x="1275995" y="1388868"/>
                  <a:pt x="1287731" y="1385515"/>
                </a:cubicBezTo>
                <a:cubicBezTo>
                  <a:pt x="1309995" y="1379153"/>
                  <a:pt x="1329955" y="1371334"/>
                  <a:pt x="1349897" y="1358870"/>
                </a:cubicBezTo>
                <a:cubicBezTo>
                  <a:pt x="1362449" y="1351025"/>
                  <a:pt x="1373580" y="1341107"/>
                  <a:pt x="1385421" y="1332226"/>
                </a:cubicBezTo>
                <a:cubicBezTo>
                  <a:pt x="1391342" y="1323344"/>
                  <a:pt x="1397887" y="1314849"/>
                  <a:pt x="1403183" y="1305581"/>
                </a:cubicBezTo>
                <a:cubicBezTo>
                  <a:pt x="1409751" y="1294086"/>
                  <a:pt x="1413250" y="1280829"/>
                  <a:pt x="1420945" y="1270055"/>
                </a:cubicBezTo>
                <a:cubicBezTo>
                  <a:pt x="1428245" y="1259835"/>
                  <a:pt x="1438706" y="1252292"/>
                  <a:pt x="1447587" y="1243411"/>
                </a:cubicBezTo>
                <a:cubicBezTo>
                  <a:pt x="1450547" y="1228608"/>
                  <a:pt x="1453193" y="1213739"/>
                  <a:pt x="1456468" y="1199003"/>
                </a:cubicBezTo>
                <a:cubicBezTo>
                  <a:pt x="1459116" y="1187087"/>
                  <a:pt x="1462955" y="1175446"/>
                  <a:pt x="1465349" y="1163477"/>
                </a:cubicBezTo>
                <a:cubicBezTo>
                  <a:pt x="1487124" y="1054595"/>
                  <a:pt x="1462483" y="1157180"/>
                  <a:pt x="1483111" y="1074662"/>
                </a:cubicBezTo>
                <a:cubicBezTo>
                  <a:pt x="1480151" y="1027294"/>
                  <a:pt x="1479198" y="979758"/>
                  <a:pt x="1474230" y="932558"/>
                </a:cubicBezTo>
                <a:cubicBezTo>
                  <a:pt x="1473250" y="923248"/>
                  <a:pt x="1467921" y="914916"/>
                  <a:pt x="1465349" y="905914"/>
                </a:cubicBezTo>
                <a:cubicBezTo>
                  <a:pt x="1461996" y="894177"/>
                  <a:pt x="1459975" y="882080"/>
                  <a:pt x="1456468" y="870388"/>
                </a:cubicBezTo>
                <a:cubicBezTo>
                  <a:pt x="1456461" y="870365"/>
                  <a:pt x="1434270" y="803788"/>
                  <a:pt x="1429826" y="790454"/>
                </a:cubicBezTo>
                <a:lnTo>
                  <a:pt x="1385421" y="657231"/>
                </a:lnTo>
                <a:cubicBezTo>
                  <a:pt x="1382461" y="648350"/>
                  <a:pt x="1378810" y="639669"/>
                  <a:pt x="1376540" y="630587"/>
                </a:cubicBezTo>
                <a:cubicBezTo>
                  <a:pt x="1373580" y="618745"/>
                  <a:pt x="1372467" y="606281"/>
                  <a:pt x="1367659" y="595061"/>
                </a:cubicBezTo>
                <a:cubicBezTo>
                  <a:pt x="1363454" y="585250"/>
                  <a:pt x="1354670" y="577963"/>
                  <a:pt x="1349897" y="568416"/>
                </a:cubicBezTo>
                <a:cubicBezTo>
                  <a:pt x="1342768" y="554156"/>
                  <a:pt x="1340979" y="537274"/>
                  <a:pt x="1332136" y="524009"/>
                </a:cubicBezTo>
                <a:cubicBezTo>
                  <a:pt x="1322847" y="510075"/>
                  <a:pt x="1306893" y="501702"/>
                  <a:pt x="1296612" y="488483"/>
                </a:cubicBezTo>
                <a:cubicBezTo>
                  <a:pt x="1286014" y="474857"/>
                  <a:pt x="1279544" y="458439"/>
                  <a:pt x="1269969" y="444075"/>
                </a:cubicBezTo>
                <a:cubicBezTo>
                  <a:pt x="1261759" y="431759"/>
                  <a:pt x="1251930" y="420594"/>
                  <a:pt x="1243327" y="408549"/>
                </a:cubicBezTo>
                <a:cubicBezTo>
                  <a:pt x="1237123" y="399863"/>
                  <a:pt x="1233112" y="389453"/>
                  <a:pt x="1225565" y="381905"/>
                </a:cubicBezTo>
                <a:cubicBezTo>
                  <a:pt x="1218018" y="374357"/>
                  <a:pt x="1207803" y="370063"/>
                  <a:pt x="1198922" y="364142"/>
                </a:cubicBezTo>
                <a:cubicBezTo>
                  <a:pt x="1193001" y="355260"/>
                  <a:pt x="1187993" y="345697"/>
                  <a:pt x="1181160" y="337497"/>
                </a:cubicBezTo>
                <a:cubicBezTo>
                  <a:pt x="1155075" y="306192"/>
                  <a:pt x="1138366" y="300084"/>
                  <a:pt x="1101232" y="275327"/>
                </a:cubicBezTo>
                <a:lnTo>
                  <a:pt x="1074589" y="257564"/>
                </a:lnTo>
                <a:cubicBezTo>
                  <a:pt x="1065708" y="251643"/>
                  <a:pt x="1058073" y="243177"/>
                  <a:pt x="1047947" y="239801"/>
                </a:cubicBezTo>
                <a:cubicBezTo>
                  <a:pt x="1039066" y="236840"/>
                  <a:pt x="1029677" y="235106"/>
                  <a:pt x="1021304" y="230919"/>
                </a:cubicBezTo>
                <a:cubicBezTo>
                  <a:pt x="1011757" y="226145"/>
                  <a:pt x="1004208" y="217930"/>
                  <a:pt x="994661" y="213156"/>
                </a:cubicBezTo>
                <a:cubicBezTo>
                  <a:pt x="986288" y="208969"/>
                  <a:pt x="976237" y="208758"/>
                  <a:pt x="968019" y="204275"/>
                </a:cubicBezTo>
                <a:cubicBezTo>
                  <a:pt x="943501" y="190901"/>
                  <a:pt x="921094" y="173940"/>
                  <a:pt x="896971" y="159867"/>
                </a:cubicBezTo>
                <a:cubicBezTo>
                  <a:pt x="885536" y="153196"/>
                  <a:pt x="872221" y="149799"/>
                  <a:pt x="861448" y="142104"/>
                </a:cubicBezTo>
                <a:cubicBezTo>
                  <a:pt x="815617" y="109366"/>
                  <a:pt x="855147" y="121192"/>
                  <a:pt x="808162" y="97697"/>
                </a:cubicBezTo>
                <a:cubicBezTo>
                  <a:pt x="799789" y="93510"/>
                  <a:pt x="789893" y="93002"/>
                  <a:pt x="781520" y="88815"/>
                </a:cubicBezTo>
                <a:cubicBezTo>
                  <a:pt x="771973" y="84041"/>
                  <a:pt x="764631" y="75387"/>
                  <a:pt x="754877" y="71052"/>
                </a:cubicBezTo>
                <a:cubicBezTo>
                  <a:pt x="754859" y="71044"/>
                  <a:pt x="688280" y="48852"/>
                  <a:pt x="674949" y="44408"/>
                </a:cubicBezTo>
                <a:lnTo>
                  <a:pt x="595021" y="17763"/>
                </a:lnTo>
                <a:cubicBezTo>
                  <a:pt x="586140" y="14802"/>
                  <a:pt x="577460" y="11153"/>
                  <a:pt x="568378" y="8882"/>
                </a:cubicBezTo>
                <a:lnTo>
                  <a:pt x="532854" y="0"/>
                </a:lnTo>
                <a:cubicBezTo>
                  <a:pt x="444045" y="2961"/>
                  <a:pt x="355132" y="3664"/>
                  <a:pt x="266427" y="8882"/>
                </a:cubicBezTo>
                <a:cubicBezTo>
                  <a:pt x="254243" y="9599"/>
                  <a:pt x="242595" y="14256"/>
                  <a:pt x="230904" y="17763"/>
                </a:cubicBezTo>
                <a:cubicBezTo>
                  <a:pt x="212971" y="23143"/>
                  <a:pt x="177618" y="35526"/>
                  <a:pt x="177618" y="35526"/>
                </a:cubicBezTo>
                <a:cubicBezTo>
                  <a:pt x="168737" y="41447"/>
                  <a:pt x="160729" y="48954"/>
                  <a:pt x="150976" y="53289"/>
                </a:cubicBezTo>
                <a:cubicBezTo>
                  <a:pt x="133867" y="60894"/>
                  <a:pt x="97690" y="71052"/>
                  <a:pt x="97690" y="71052"/>
                </a:cubicBezTo>
                <a:cubicBezTo>
                  <a:pt x="40921" y="108901"/>
                  <a:pt x="59499" y="91482"/>
                  <a:pt x="35524" y="115460"/>
                </a:cubicBezTo>
              </a:path>
            </a:pathLst>
          </a:custGeom>
          <a:ln w="28575" cmpd="sng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3898717" y="2495702"/>
            <a:ext cx="1820585" cy="1314462"/>
          </a:xfrm>
          <a:custGeom>
            <a:avLst/>
            <a:gdLst>
              <a:gd name="connsiteX0" fmla="*/ 1722895 w 1820585"/>
              <a:gd name="connsiteY0" fmla="*/ 1039136 h 1314462"/>
              <a:gd name="connsiteX1" fmla="*/ 1767299 w 1820585"/>
              <a:gd name="connsiteY1" fmla="*/ 1012491 h 1314462"/>
              <a:gd name="connsiteX2" fmla="*/ 1811704 w 1820585"/>
              <a:gd name="connsiteY2" fmla="*/ 905913 h 1314462"/>
              <a:gd name="connsiteX3" fmla="*/ 1820585 w 1820585"/>
              <a:gd name="connsiteY3" fmla="*/ 879269 h 1314462"/>
              <a:gd name="connsiteX4" fmla="*/ 1811704 w 1820585"/>
              <a:gd name="connsiteY4" fmla="*/ 754928 h 1314462"/>
              <a:gd name="connsiteX5" fmla="*/ 1793942 w 1820585"/>
              <a:gd name="connsiteY5" fmla="*/ 701639 h 1314462"/>
              <a:gd name="connsiteX6" fmla="*/ 1785061 w 1820585"/>
              <a:gd name="connsiteY6" fmla="*/ 674994 h 1314462"/>
              <a:gd name="connsiteX7" fmla="*/ 1767299 w 1820585"/>
              <a:gd name="connsiteY7" fmla="*/ 621705 h 1314462"/>
              <a:gd name="connsiteX8" fmla="*/ 1758418 w 1820585"/>
              <a:gd name="connsiteY8" fmla="*/ 595061 h 1314462"/>
              <a:gd name="connsiteX9" fmla="*/ 1740657 w 1820585"/>
              <a:gd name="connsiteY9" fmla="*/ 568416 h 1314462"/>
              <a:gd name="connsiteX10" fmla="*/ 1731776 w 1820585"/>
              <a:gd name="connsiteY10" fmla="*/ 541772 h 1314462"/>
              <a:gd name="connsiteX11" fmla="*/ 1696252 w 1820585"/>
              <a:gd name="connsiteY11" fmla="*/ 488483 h 1314462"/>
              <a:gd name="connsiteX12" fmla="*/ 1660728 w 1820585"/>
              <a:gd name="connsiteY12" fmla="*/ 435194 h 1314462"/>
              <a:gd name="connsiteX13" fmla="*/ 1589681 w 1820585"/>
              <a:gd name="connsiteY13" fmla="*/ 346379 h 1314462"/>
              <a:gd name="connsiteX14" fmla="*/ 1563038 w 1820585"/>
              <a:gd name="connsiteY14" fmla="*/ 328616 h 1314462"/>
              <a:gd name="connsiteX15" fmla="*/ 1509753 w 1820585"/>
              <a:gd name="connsiteY15" fmla="*/ 293090 h 1314462"/>
              <a:gd name="connsiteX16" fmla="*/ 1483110 w 1820585"/>
              <a:gd name="connsiteY16" fmla="*/ 275327 h 1314462"/>
              <a:gd name="connsiteX17" fmla="*/ 1456468 w 1820585"/>
              <a:gd name="connsiteY17" fmla="*/ 248682 h 1314462"/>
              <a:gd name="connsiteX18" fmla="*/ 1429825 w 1820585"/>
              <a:gd name="connsiteY18" fmla="*/ 239801 h 1314462"/>
              <a:gd name="connsiteX19" fmla="*/ 1332135 w 1820585"/>
              <a:gd name="connsiteY19" fmla="*/ 186512 h 1314462"/>
              <a:gd name="connsiteX20" fmla="*/ 1296611 w 1820585"/>
              <a:gd name="connsiteY20" fmla="*/ 168749 h 1314462"/>
              <a:gd name="connsiteX21" fmla="*/ 1252207 w 1820585"/>
              <a:gd name="connsiteY21" fmla="*/ 159867 h 1314462"/>
              <a:gd name="connsiteX22" fmla="*/ 1181160 w 1820585"/>
              <a:gd name="connsiteY22" fmla="*/ 142104 h 1314462"/>
              <a:gd name="connsiteX23" fmla="*/ 1145636 w 1820585"/>
              <a:gd name="connsiteY23" fmla="*/ 133223 h 1314462"/>
              <a:gd name="connsiteX24" fmla="*/ 1110112 w 1820585"/>
              <a:gd name="connsiteY24" fmla="*/ 115460 h 1314462"/>
              <a:gd name="connsiteX25" fmla="*/ 1065708 w 1820585"/>
              <a:gd name="connsiteY25" fmla="*/ 106578 h 1314462"/>
              <a:gd name="connsiteX26" fmla="*/ 1030184 w 1820585"/>
              <a:gd name="connsiteY26" fmla="*/ 97697 h 1314462"/>
              <a:gd name="connsiteX27" fmla="*/ 1003542 w 1820585"/>
              <a:gd name="connsiteY27" fmla="*/ 79934 h 1314462"/>
              <a:gd name="connsiteX28" fmla="*/ 976899 w 1820585"/>
              <a:gd name="connsiteY28" fmla="*/ 71052 h 1314462"/>
              <a:gd name="connsiteX29" fmla="*/ 888090 w 1820585"/>
              <a:gd name="connsiteY29" fmla="*/ 53289 h 1314462"/>
              <a:gd name="connsiteX30" fmla="*/ 834804 w 1820585"/>
              <a:gd name="connsiteY30" fmla="*/ 44408 h 1314462"/>
              <a:gd name="connsiteX31" fmla="*/ 639425 w 1820585"/>
              <a:gd name="connsiteY31" fmla="*/ 26645 h 1314462"/>
              <a:gd name="connsiteX32" fmla="*/ 497330 w 1820585"/>
              <a:gd name="connsiteY32" fmla="*/ 0 h 1314462"/>
              <a:gd name="connsiteX33" fmla="*/ 301950 w 1820585"/>
              <a:gd name="connsiteY33" fmla="*/ 8882 h 1314462"/>
              <a:gd name="connsiteX34" fmla="*/ 248665 w 1820585"/>
              <a:gd name="connsiteY34" fmla="*/ 26645 h 1314462"/>
              <a:gd name="connsiteX35" fmla="*/ 222022 w 1820585"/>
              <a:gd name="connsiteY35" fmla="*/ 35526 h 1314462"/>
              <a:gd name="connsiteX36" fmla="*/ 195379 w 1820585"/>
              <a:gd name="connsiteY36" fmla="*/ 44408 h 1314462"/>
              <a:gd name="connsiteX37" fmla="*/ 168737 w 1820585"/>
              <a:gd name="connsiteY37" fmla="*/ 53289 h 1314462"/>
              <a:gd name="connsiteX38" fmla="*/ 142094 w 1820585"/>
              <a:gd name="connsiteY38" fmla="*/ 71052 h 1314462"/>
              <a:gd name="connsiteX39" fmla="*/ 106570 w 1820585"/>
              <a:gd name="connsiteY39" fmla="*/ 124341 h 1314462"/>
              <a:gd name="connsiteX40" fmla="*/ 88809 w 1820585"/>
              <a:gd name="connsiteY40" fmla="*/ 177630 h 1314462"/>
              <a:gd name="connsiteX41" fmla="*/ 97689 w 1820585"/>
              <a:gd name="connsiteY41" fmla="*/ 461838 h 1314462"/>
              <a:gd name="connsiteX42" fmla="*/ 106570 w 1820585"/>
              <a:gd name="connsiteY42" fmla="*/ 497364 h 1314462"/>
              <a:gd name="connsiteX43" fmla="*/ 115451 w 1820585"/>
              <a:gd name="connsiteY43" fmla="*/ 541772 h 1314462"/>
              <a:gd name="connsiteX44" fmla="*/ 106570 w 1820585"/>
              <a:gd name="connsiteY44" fmla="*/ 808217 h 1314462"/>
              <a:gd name="connsiteX45" fmla="*/ 79928 w 1820585"/>
              <a:gd name="connsiteY45" fmla="*/ 861506 h 1314462"/>
              <a:gd name="connsiteX46" fmla="*/ 62166 w 1820585"/>
              <a:gd name="connsiteY46" fmla="*/ 914795 h 1314462"/>
              <a:gd name="connsiteX47" fmla="*/ 17761 w 1820585"/>
              <a:gd name="connsiteY47" fmla="*/ 976965 h 1314462"/>
              <a:gd name="connsiteX48" fmla="*/ 0 w 1820585"/>
              <a:gd name="connsiteY48" fmla="*/ 1048017 h 1314462"/>
              <a:gd name="connsiteX49" fmla="*/ 8880 w 1820585"/>
              <a:gd name="connsiteY49" fmla="*/ 1190121 h 1314462"/>
              <a:gd name="connsiteX50" fmla="*/ 35523 w 1820585"/>
              <a:gd name="connsiteY50" fmla="*/ 1243410 h 1314462"/>
              <a:gd name="connsiteX51" fmla="*/ 88809 w 1820585"/>
              <a:gd name="connsiteY51" fmla="*/ 1287818 h 1314462"/>
              <a:gd name="connsiteX52" fmla="*/ 195379 w 1820585"/>
              <a:gd name="connsiteY52" fmla="*/ 1314462 h 1314462"/>
              <a:gd name="connsiteX53" fmla="*/ 452926 w 1820585"/>
              <a:gd name="connsiteY53" fmla="*/ 1305581 h 1314462"/>
              <a:gd name="connsiteX54" fmla="*/ 497330 w 1820585"/>
              <a:gd name="connsiteY54" fmla="*/ 1296699 h 1314462"/>
              <a:gd name="connsiteX55" fmla="*/ 612782 w 1820585"/>
              <a:gd name="connsiteY55" fmla="*/ 1287818 h 1314462"/>
              <a:gd name="connsiteX56" fmla="*/ 888090 w 1820585"/>
              <a:gd name="connsiteY56" fmla="*/ 1270055 h 1314462"/>
              <a:gd name="connsiteX57" fmla="*/ 1074589 w 1820585"/>
              <a:gd name="connsiteY57" fmla="*/ 1252292 h 1314462"/>
              <a:gd name="connsiteX58" fmla="*/ 1101232 w 1820585"/>
              <a:gd name="connsiteY58" fmla="*/ 1243410 h 1314462"/>
              <a:gd name="connsiteX59" fmla="*/ 1216683 w 1820585"/>
              <a:gd name="connsiteY59" fmla="*/ 1225647 h 1314462"/>
              <a:gd name="connsiteX60" fmla="*/ 1287730 w 1820585"/>
              <a:gd name="connsiteY60" fmla="*/ 1207884 h 1314462"/>
              <a:gd name="connsiteX61" fmla="*/ 1376540 w 1820585"/>
              <a:gd name="connsiteY61" fmla="*/ 1190121 h 1314462"/>
              <a:gd name="connsiteX62" fmla="*/ 1474229 w 1820585"/>
              <a:gd name="connsiteY62" fmla="*/ 1163477 h 1314462"/>
              <a:gd name="connsiteX63" fmla="*/ 1518634 w 1820585"/>
              <a:gd name="connsiteY63" fmla="*/ 1154595 h 1314462"/>
              <a:gd name="connsiteX64" fmla="*/ 1571919 w 1820585"/>
              <a:gd name="connsiteY64" fmla="*/ 1136832 h 1314462"/>
              <a:gd name="connsiteX65" fmla="*/ 1651848 w 1820585"/>
              <a:gd name="connsiteY65" fmla="*/ 1092425 h 1314462"/>
              <a:gd name="connsiteX66" fmla="*/ 1678490 w 1820585"/>
              <a:gd name="connsiteY66" fmla="*/ 1065780 h 1314462"/>
              <a:gd name="connsiteX67" fmla="*/ 1705133 w 1820585"/>
              <a:gd name="connsiteY67" fmla="*/ 1056899 h 1314462"/>
              <a:gd name="connsiteX68" fmla="*/ 1749537 w 1820585"/>
              <a:gd name="connsiteY68" fmla="*/ 1021373 h 1314462"/>
              <a:gd name="connsiteX69" fmla="*/ 1802823 w 1820585"/>
              <a:gd name="connsiteY69" fmla="*/ 976965 h 131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820585" h="1314462">
                <a:moveTo>
                  <a:pt x="1722895" y="1039136"/>
                </a:moveTo>
                <a:cubicBezTo>
                  <a:pt x="1737696" y="1030254"/>
                  <a:pt x="1756369" y="1025851"/>
                  <a:pt x="1767299" y="1012491"/>
                </a:cubicBezTo>
                <a:cubicBezTo>
                  <a:pt x="1801575" y="970595"/>
                  <a:pt x="1799493" y="948655"/>
                  <a:pt x="1811704" y="905913"/>
                </a:cubicBezTo>
                <a:cubicBezTo>
                  <a:pt x="1814276" y="896911"/>
                  <a:pt x="1817625" y="888150"/>
                  <a:pt x="1820585" y="879269"/>
                </a:cubicBezTo>
                <a:cubicBezTo>
                  <a:pt x="1817625" y="837822"/>
                  <a:pt x="1817868" y="796021"/>
                  <a:pt x="1811704" y="754928"/>
                </a:cubicBezTo>
                <a:cubicBezTo>
                  <a:pt x="1808927" y="736411"/>
                  <a:pt x="1799863" y="719402"/>
                  <a:pt x="1793942" y="701639"/>
                </a:cubicBezTo>
                <a:lnTo>
                  <a:pt x="1785061" y="674994"/>
                </a:lnTo>
                <a:lnTo>
                  <a:pt x="1767299" y="621705"/>
                </a:lnTo>
                <a:cubicBezTo>
                  <a:pt x="1764339" y="612824"/>
                  <a:pt x="1763610" y="602851"/>
                  <a:pt x="1758418" y="595061"/>
                </a:cubicBezTo>
                <a:cubicBezTo>
                  <a:pt x="1752498" y="586179"/>
                  <a:pt x="1745430" y="577963"/>
                  <a:pt x="1740657" y="568416"/>
                </a:cubicBezTo>
                <a:cubicBezTo>
                  <a:pt x="1736471" y="560042"/>
                  <a:pt x="1736322" y="549956"/>
                  <a:pt x="1731776" y="541772"/>
                </a:cubicBezTo>
                <a:cubicBezTo>
                  <a:pt x="1721409" y="523110"/>
                  <a:pt x="1708093" y="506246"/>
                  <a:pt x="1696252" y="488483"/>
                </a:cubicBezTo>
                <a:lnTo>
                  <a:pt x="1660728" y="435194"/>
                </a:lnTo>
                <a:cubicBezTo>
                  <a:pt x="1639687" y="403629"/>
                  <a:pt x="1619201" y="370980"/>
                  <a:pt x="1589681" y="346379"/>
                </a:cubicBezTo>
                <a:cubicBezTo>
                  <a:pt x="1581481" y="339546"/>
                  <a:pt x="1571238" y="335450"/>
                  <a:pt x="1563038" y="328616"/>
                </a:cubicBezTo>
                <a:cubicBezTo>
                  <a:pt x="1518689" y="291655"/>
                  <a:pt x="1556576" y="308698"/>
                  <a:pt x="1509753" y="293090"/>
                </a:cubicBezTo>
                <a:cubicBezTo>
                  <a:pt x="1500872" y="287169"/>
                  <a:pt x="1491310" y="282161"/>
                  <a:pt x="1483110" y="275327"/>
                </a:cubicBezTo>
                <a:cubicBezTo>
                  <a:pt x="1473462" y="267286"/>
                  <a:pt x="1466918" y="255649"/>
                  <a:pt x="1456468" y="248682"/>
                </a:cubicBezTo>
                <a:cubicBezTo>
                  <a:pt x="1448679" y="243489"/>
                  <a:pt x="1438706" y="242761"/>
                  <a:pt x="1429825" y="239801"/>
                </a:cubicBezTo>
                <a:cubicBezTo>
                  <a:pt x="1346076" y="183964"/>
                  <a:pt x="1409205" y="220767"/>
                  <a:pt x="1332135" y="186512"/>
                </a:cubicBezTo>
                <a:cubicBezTo>
                  <a:pt x="1320037" y="181135"/>
                  <a:pt x="1309171" y="172936"/>
                  <a:pt x="1296611" y="168749"/>
                </a:cubicBezTo>
                <a:cubicBezTo>
                  <a:pt x="1282291" y="163975"/>
                  <a:pt x="1266915" y="163261"/>
                  <a:pt x="1252207" y="159867"/>
                </a:cubicBezTo>
                <a:cubicBezTo>
                  <a:pt x="1228421" y="154377"/>
                  <a:pt x="1204842" y="148025"/>
                  <a:pt x="1181160" y="142104"/>
                </a:cubicBezTo>
                <a:lnTo>
                  <a:pt x="1145636" y="133223"/>
                </a:lnTo>
                <a:cubicBezTo>
                  <a:pt x="1133795" y="127302"/>
                  <a:pt x="1122672" y="119647"/>
                  <a:pt x="1110112" y="115460"/>
                </a:cubicBezTo>
                <a:cubicBezTo>
                  <a:pt x="1095792" y="110686"/>
                  <a:pt x="1080443" y="109853"/>
                  <a:pt x="1065708" y="106578"/>
                </a:cubicBezTo>
                <a:cubicBezTo>
                  <a:pt x="1053793" y="103930"/>
                  <a:pt x="1042025" y="100657"/>
                  <a:pt x="1030184" y="97697"/>
                </a:cubicBezTo>
                <a:cubicBezTo>
                  <a:pt x="1021303" y="91776"/>
                  <a:pt x="1013089" y="84708"/>
                  <a:pt x="1003542" y="79934"/>
                </a:cubicBezTo>
                <a:cubicBezTo>
                  <a:pt x="995169" y="75747"/>
                  <a:pt x="986021" y="73157"/>
                  <a:pt x="976899" y="71052"/>
                </a:cubicBezTo>
                <a:cubicBezTo>
                  <a:pt x="947483" y="64263"/>
                  <a:pt x="917869" y="58252"/>
                  <a:pt x="888090" y="53289"/>
                </a:cubicBezTo>
                <a:cubicBezTo>
                  <a:pt x="870328" y="50329"/>
                  <a:pt x="852672" y="46642"/>
                  <a:pt x="834804" y="44408"/>
                </a:cubicBezTo>
                <a:cubicBezTo>
                  <a:pt x="785068" y="38191"/>
                  <a:pt x="686328" y="30554"/>
                  <a:pt x="639425" y="26645"/>
                </a:cubicBezTo>
                <a:cubicBezTo>
                  <a:pt x="520814" y="6875"/>
                  <a:pt x="567792" y="17618"/>
                  <a:pt x="497330" y="0"/>
                </a:cubicBezTo>
                <a:cubicBezTo>
                  <a:pt x="432203" y="2961"/>
                  <a:pt x="366773" y="1936"/>
                  <a:pt x="301950" y="8882"/>
                </a:cubicBezTo>
                <a:cubicBezTo>
                  <a:pt x="283334" y="10877"/>
                  <a:pt x="266427" y="20724"/>
                  <a:pt x="248665" y="26645"/>
                </a:cubicBezTo>
                <a:lnTo>
                  <a:pt x="222022" y="35526"/>
                </a:lnTo>
                <a:lnTo>
                  <a:pt x="195379" y="44408"/>
                </a:lnTo>
                <a:lnTo>
                  <a:pt x="168737" y="53289"/>
                </a:lnTo>
                <a:cubicBezTo>
                  <a:pt x="159856" y="59210"/>
                  <a:pt x="149123" y="63019"/>
                  <a:pt x="142094" y="71052"/>
                </a:cubicBezTo>
                <a:cubicBezTo>
                  <a:pt x="128037" y="87118"/>
                  <a:pt x="106570" y="124341"/>
                  <a:pt x="106570" y="124341"/>
                </a:cubicBezTo>
                <a:cubicBezTo>
                  <a:pt x="100650" y="142104"/>
                  <a:pt x="88224" y="158915"/>
                  <a:pt x="88809" y="177630"/>
                </a:cubicBezTo>
                <a:cubicBezTo>
                  <a:pt x="91769" y="272366"/>
                  <a:pt x="92432" y="367202"/>
                  <a:pt x="97689" y="461838"/>
                </a:cubicBezTo>
                <a:cubicBezTo>
                  <a:pt x="98366" y="474026"/>
                  <a:pt x="103922" y="485448"/>
                  <a:pt x="106570" y="497364"/>
                </a:cubicBezTo>
                <a:cubicBezTo>
                  <a:pt x="109845" y="512100"/>
                  <a:pt x="112491" y="526969"/>
                  <a:pt x="115451" y="541772"/>
                </a:cubicBezTo>
                <a:cubicBezTo>
                  <a:pt x="112491" y="630587"/>
                  <a:pt x="111946" y="719515"/>
                  <a:pt x="106570" y="808217"/>
                </a:cubicBezTo>
                <a:cubicBezTo>
                  <a:pt x="104866" y="836342"/>
                  <a:pt x="90851" y="836928"/>
                  <a:pt x="79928" y="861506"/>
                </a:cubicBezTo>
                <a:cubicBezTo>
                  <a:pt x="72324" y="878616"/>
                  <a:pt x="73400" y="899816"/>
                  <a:pt x="62166" y="914795"/>
                </a:cubicBezTo>
                <a:cubicBezTo>
                  <a:pt x="29119" y="958860"/>
                  <a:pt x="43734" y="938005"/>
                  <a:pt x="17761" y="976965"/>
                </a:cubicBezTo>
                <a:cubicBezTo>
                  <a:pt x="10753" y="997992"/>
                  <a:pt x="0" y="1026579"/>
                  <a:pt x="0" y="1048017"/>
                </a:cubicBezTo>
                <a:cubicBezTo>
                  <a:pt x="0" y="1095477"/>
                  <a:pt x="3912" y="1142921"/>
                  <a:pt x="8880" y="1190121"/>
                </a:cubicBezTo>
                <a:cubicBezTo>
                  <a:pt x="10810" y="1208461"/>
                  <a:pt x="24341" y="1229991"/>
                  <a:pt x="35523" y="1243410"/>
                </a:cubicBezTo>
                <a:cubicBezTo>
                  <a:pt x="47826" y="1258175"/>
                  <a:pt x="70316" y="1279598"/>
                  <a:pt x="88809" y="1287818"/>
                </a:cubicBezTo>
                <a:cubicBezTo>
                  <a:pt x="131031" y="1306585"/>
                  <a:pt x="150696" y="1307015"/>
                  <a:pt x="195379" y="1314462"/>
                </a:cubicBezTo>
                <a:cubicBezTo>
                  <a:pt x="281228" y="1311502"/>
                  <a:pt x="367174" y="1310626"/>
                  <a:pt x="452926" y="1305581"/>
                </a:cubicBezTo>
                <a:cubicBezTo>
                  <a:pt x="467994" y="1304695"/>
                  <a:pt x="482328" y="1298366"/>
                  <a:pt x="497330" y="1296699"/>
                </a:cubicBezTo>
                <a:cubicBezTo>
                  <a:pt x="535692" y="1292436"/>
                  <a:pt x="574274" y="1290444"/>
                  <a:pt x="612782" y="1287818"/>
                </a:cubicBezTo>
                <a:lnTo>
                  <a:pt x="888090" y="1270055"/>
                </a:lnTo>
                <a:cubicBezTo>
                  <a:pt x="1024219" y="1260979"/>
                  <a:pt x="975866" y="1266395"/>
                  <a:pt x="1074589" y="1252292"/>
                </a:cubicBezTo>
                <a:cubicBezTo>
                  <a:pt x="1083470" y="1249331"/>
                  <a:pt x="1092052" y="1245246"/>
                  <a:pt x="1101232" y="1243410"/>
                </a:cubicBezTo>
                <a:cubicBezTo>
                  <a:pt x="1214771" y="1220701"/>
                  <a:pt x="1113892" y="1247676"/>
                  <a:pt x="1216683" y="1225647"/>
                </a:cubicBezTo>
                <a:cubicBezTo>
                  <a:pt x="1240552" y="1220532"/>
                  <a:pt x="1263861" y="1212999"/>
                  <a:pt x="1287730" y="1207884"/>
                </a:cubicBezTo>
                <a:cubicBezTo>
                  <a:pt x="1357533" y="1192926"/>
                  <a:pt x="1320512" y="1206130"/>
                  <a:pt x="1376540" y="1190121"/>
                </a:cubicBezTo>
                <a:cubicBezTo>
                  <a:pt x="1436080" y="1173108"/>
                  <a:pt x="1368701" y="1184585"/>
                  <a:pt x="1474229" y="1163477"/>
                </a:cubicBezTo>
                <a:cubicBezTo>
                  <a:pt x="1489031" y="1160516"/>
                  <a:pt x="1504071" y="1158567"/>
                  <a:pt x="1518634" y="1154595"/>
                </a:cubicBezTo>
                <a:cubicBezTo>
                  <a:pt x="1536697" y="1149668"/>
                  <a:pt x="1556341" y="1147218"/>
                  <a:pt x="1571919" y="1136832"/>
                </a:cubicBezTo>
                <a:cubicBezTo>
                  <a:pt x="1632994" y="1096113"/>
                  <a:pt x="1604953" y="1108057"/>
                  <a:pt x="1651848" y="1092425"/>
                </a:cubicBezTo>
                <a:cubicBezTo>
                  <a:pt x="1660729" y="1083543"/>
                  <a:pt x="1668040" y="1072747"/>
                  <a:pt x="1678490" y="1065780"/>
                </a:cubicBezTo>
                <a:cubicBezTo>
                  <a:pt x="1686279" y="1060587"/>
                  <a:pt x="1697823" y="1062747"/>
                  <a:pt x="1705133" y="1056899"/>
                </a:cubicBezTo>
                <a:cubicBezTo>
                  <a:pt x="1762520" y="1010987"/>
                  <a:pt x="1682572" y="1043696"/>
                  <a:pt x="1749537" y="1021373"/>
                </a:cubicBezTo>
                <a:cubicBezTo>
                  <a:pt x="1805286" y="984205"/>
                  <a:pt x="1802823" y="1007195"/>
                  <a:pt x="1802823" y="976965"/>
                </a:cubicBezTo>
              </a:path>
            </a:pathLst>
          </a:custGeom>
          <a:ln w="28575" cmpd="sng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680039" y="1092425"/>
            <a:ext cx="1822466" cy="1394396"/>
          </a:xfrm>
          <a:custGeom>
            <a:avLst/>
            <a:gdLst>
              <a:gd name="connsiteX0" fmla="*/ 346552 w 1822466"/>
              <a:gd name="connsiteY0" fmla="*/ 35526 h 1394396"/>
              <a:gd name="connsiteX1" fmla="*/ 302148 w 1822466"/>
              <a:gd name="connsiteY1" fmla="*/ 44407 h 1394396"/>
              <a:gd name="connsiteX2" fmla="*/ 204458 w 1822466"/>
              <a:gd name="connsiteY2" fmla="*/ 62170 h 1394396"/>
              <a:gd name="connsiteX3" fmla="*/ 177815 w 1822466"/>
              <a:gd name="connsiteY3" fmla="*/ 79933 h 1394396"/>
              <a:gd name="connsiteX4" fmla="*/ 151172 w 1822466"/>
              <a:gd name="connsiteY4" fmla="*/ 88815 h 1394396"/>
              <a:gd name="connsiteX5" fmla="*/ 97887 w 1822466"/>
              <a:gd name="connsiteY5" fmla="*/ 142104 h 1394396"/>
              <a:gd name="connsiteX6" fmla="*/ 71244 w 1822466"/>
              <a:gd name="connsiteY6" fmla="*/ 159867 h 1394396"/>
              <a:gd name="connsiteX7" fmla="*/ 35721 w 1822466"/>
              <a:gd name="connsiteY7" fmla="*/ 213156 h 1394396"/>
              <a:gd name="connsiteX8" fmla="*/ 17959 w 1822466"/>
              <a:gd name="connsiteY8" fmla="*/ 239800 h 1394396"/>
              <a:gd name="connsiteX9" fmla="*/ 197 w 1822466"/>
              <a:gd name="connsiteY9" fmla="*/ 275326 h 1394396"/>
              <a:gd name="connsiteX10" fmla="*/ 17959 w 1822466"/>
              <a:gd name="connsiteY10" fmla="*/ 710520 h 1394396"/>
              <a:gd name="connsiteX11" fmla="*/ 35721 w 1822466"/>
              <a:gd name="connsiteY11" fmla="*/ 781572 h 1394396"/>
              <a:gd name="connsiteX12" fmla="*/ 44602 w 1822466"/>
              <a:gd name="connsiteY12" fmla="*/ 834861 h 1394396"/>
              <a:gd name="connsiteX13" fmla="*/ 62363 w 1822466"/>
              <a:gd name="connsiteY13" fmla="*/ 861505 h 1394396"/>
              <a:gd name="connsiteX14" fmla="*/ 80125 w 1822466"/>
              <a:gd name="connsiteY14" fmla="*/ 914795 h 1394396"/>
              <a:gd name="connsiteX15" fmla="*/ 115649 w 1822466"/>
              <a:gd name="connsiteY15" fmla="*/ 968084 h 1394396"/>
              <a:gd name="connsiteX16" fmla="*/ 124530 w 1822466"/>
              <a:gd name="connsiteY16" fmla="*/ 994728 h 1394396"/>
              <a:gd name="connsiteX17" fmla="*/ 177815 w 1822466"/>
              <a:gd name="connsiteY17" fmla="*/ 1065780 h 1394396"/>
              <a:gd name="connsiteX18" fmla="*/ 204458 w 1822466"/>
              <a:gd name="connsiteY18" fmla="*/ 1110188 h 1394396"/>
              <a:gd name="connsiteX19" fmla="*/ 293267 w 1822466"/>
              <a:gd name="connsiteY19" fmla="*/ 1207884 h 1394396"/>
              <a:gd name="connsiteX20" fmla="*/ 319910 w 1822466"/>
              <a:gd name="connsiteY20" fmla="*/ 1234529 h 1394396"/>
              <a:gd name="connsiteX21" fmla="*/ 346552 w 1822466"/>
              <a:gd name="connsiteY21" fmla="*/ 1261173 h 1394396"/>
              <a:gd name="connsiteX22" fmla="*/ 399838 w 1822466"/>
              <a:gd name="connsiteY22" fmla="*/ 1287818 h 1394396"/>
              <a:gd name="connsiteX23" fmla="*/ 435361 w 1822466"/>
              <a:gd name="connsiteY23" fmla="*/ 1305581 h 1394396"/>
              <a:gd name="connsiteX24" fmla="*/ 462004 w 1822466"/>
              <a:gd name="connsiteY24" fmla="*/ 1323344 h 1394396"/>
              <a:gd name="connsiteX25" fmla="*/ 515289 w 1822466"/>
              <a:gd name="connsiteY25" fmla="*/ 1341107 h 1394396"/>
              <a:gd name="connsiteX26" fmla="*/ 612979 w 1822466"/>
              <a:gd name="connsiteY26" fmla="*/ 1367751 h 1394396"/>
              <a:gd name="connsiteX27" fmla="*/ 701788 w 1822466"/>
              <a:gd name="connsiteY27" fmla="*/ 1385514 h 1394396"/>
              <a:gd name="connsiteX28" fmla="*/ 817240 w 1822466"/>
              <a:gd name="connsiteY28" fmla="*/ 1394396 h 1394396"/>
              <a:gd name="connsiteX29" fmla="*/ 1003739 w 1822466"/>
              <a:gd name="connsiteY29" fmla="*/ 1376633 h 1394396"/>
              <a:gd name="connsiteX30" fmla="*/ 1092548 w 1822466"/>
              <a:gd name="connsiteY30" fmla="*/ 1349988 h 1394396"/>
              <a:gd name="connsiteX31" fmla="*/ 1119191 w 1822466"/>
              <a:gd name="connsiteY31" fmla="*/ 1341107 h 1394396"/>
              <a:gd name="connsiteX32" fmla="*/ 1181357 w 1822466"/>
              <a:gd name="connsiteY32" fmla="*/ 1305581 h 1394396"/>
              <a:gd name="connsiteX33" fmla="*/ 1208000 w 1822466"/>
              <a:gd name="connsiteY33" fmla="*/ 1287818 h 1394396"/>
              <a:gd name="connsiteX34" fmla="*/ 1234643 w 1822466"/>
              <a:gd name="connsiteY34" fmla="*/ 1278936 h 1394396"/>
              <a:gd name="connsiteX35" fmla="*/ 1287928 w 1822466"/>
              <a:gd name="connsiteY35" fmla="*/ 1243410 h 1394396"/>
              <a:gd name="connsiteX36" fmla="*/ 1314571 w 1822466"/>
              <a:gd name="connsiteY36" fmla="*/ 1225647 h 1394396"/>
              <a:gd name="connsiteX37" fmla="*/ 1341213 w 1822466"/>
              <a:gd name="connsiteY37" fmla="*/ 1207884 h 1394396"/>
              <a:gd name="connsiteX38" fmla="*/ 1367856 w 1822466"/>
              <a:gd name="connsiteY38" fmla="*/ 1190121 h 1394396"/>
              <a:gd name="connsiteX39" fmla="*/ 1421142 w 1822466"/>
              <a:gd name="connsiteY39" fmla="*/ 1136832 h 1394396"/>
              <a:gd name="connsiteX40" fmla="*/ 1438903 w 1822466"/>
              <a:gd name="connsiteY40" fmla="*/ 1110188 h 1394396"/>
              <a:gd name="connsiteX41" fmla="*/ 1492189 w 1822466"/>
              <a:gd name="connsiteY41" fmla="*/ 1056899 h 1394396"/>
              <a:gd name="connsiteX42" fmla="*/ 1518831 w 1822466"/>
              <a:gd name="connsiteY42" fmla="*/ 1030254 h 1394396"/>
              <a:gd name="connsiteX43" fmla="*/ 1563236 w 1822466"/>
              <a:gd name="connsiteY43" fmla="*/ 976965 h 1394396"/>
              <a:gd name="connsiteX44" fmla="*/ 1580998 w 1822466"/>
              <a:gd name="connsiteY44" fmla="*/ 950321 h 1394396"/>
              <a:gd name="connsiteX45" fmla="*/ 1607640 w 1822466"/>
              <a:gd name="connsiteY45" fmla="*/ 923676 h 1394396"/>
              <a:gd name="connsiteX46" fmla="*/ 1643164 w 1822466"/>
              <a:gd name="connsiteY46" fmla="*/ 870387 h 1394396"/>
              <a:gd name="connsiteX47" fmla="*/ 1660926 w 1822466"/>
              <a:gd name="connsiteY47" fmla="*/ 843742 h 1394396"/>
              <a:gd name="connsiteX48" fmla="*/ 1687569 w 1822466"/>
              <a:gd name="connsiteY48" fmla="*/ 817098 h 1394396"/>
              <a:gd name="connsiteX49" fmla="*/ 1731973 w 1822466"/>
              <a:gd name="connsiteY49" fmla="*/ 737164 h 1394396"/>
              <a:gd name="connsiteX50" fmla="*/ 1749735 w 1822466"/>
              <a:gd name="connsiteY50" fmla="*/ 710520 h 1394396"/>
              <a:gd name="connsiteX51" fmla="*/ 1776378 w 1822466"/>
              <a:gd name="connsiteY51" fmla="*/ 657231 h 1394396"/>
              <a:gd name="connsiteX52" fmla="*/ 1794139 w 1822466"/>
              <a:gd name="connsiteY52" fmla="*/ 595060 h 1394396"/>
              <a:gd name="connsiteX53" fmla="*/ 1811901 w 1822466"/>
              <a:gd name="connsiteY53" fmla="*/ 524008 h 1394396"/>
              <a:gd name="connsiteX54" fmla="*/ 1811901 w 1822466"/>
              <a:gd name="connsiteY54" fmla="*/ 248682 h 1394396"/>
              <a:gd name="connsiteX55" fmla="*/ 1785259 w 1822466"/>
              <a:gd name="connsiteY55" fmla="*/ 213156 h 1394396"/>
              <a:gd name="connsiteX56" fmla="*/ 1714211 w 1822466"/>
              <a:gd name="connsiteY56" fmla="*/ 150985 h 1394396"/>
              <a:gd name="connsiteX57" fmla="*/ 1678688 w 1822466"/>
              <a:gd name="connsiteY57" fmla="*/ 133222 h 1394396"/>
              <a:gd name="connsiteX58" fmla="*/ 1616521 w 1822466"/>
              <a:gd name="connsiteY58" fmla="*/ 106578 h 1394396"/>
              <a:gd name="connsiteX59" fmla="*/ 1589879 w 1822466"/>
              <a:gd name="connsiteY59" fmla="*/ 88815 h 1394396"/>
              <a:gd name="connsiteX60" fmla="*/ 1536593 w 1822466"/>
              <a:gd name="connsiteY60" fmla="*/ 71052 h 1394396"/>
              <a:gd name="connsiteX61" fmla="*/ 1509951 w 1822466"/>
              <a:gd name="connsiteY61" fmla="*/ 62170 h 1394396"/>
              <a:gd name="connsiteX62" fmla="*/ 1483308 w 1822466"/>
              <a:gd name="connsiteY62" fmla="*/ 53289 h 1394396"/>
              <a:gd name="connsiteX63" fmla="*/ 1456665 w 1822466"/>
              <a:gd name="connsiteY63" fmla="*/ 44407 h 1394396"/>
              <a:gd name="connsiteX64" fmla="*/ 1421142 w 1822466"/>
              <a:gd name="connsiteY64" fmla="*/ 35526 h 1394396"/>
              <a:gd name="connsiteX65" fmla="*/ 1358975 w 1822466"/>
              <a:gd name="connsiteY65" fmla="*/ 17763 h 1394396"/>
              <a:gd name="connsiteX66" fmla="*/ 1296809 w 1822466"/>
              <a:gd name="connsiteY66" fmla="*/ 8881 h 1394396"/>
              <a:gd name="connsiteX67" fmla="*/ 1243523 w 1822466"/>
              <a:gd name="connsiteY67" fmla="*/ 0 h 1394396"/>
              <a:gd name="connsiteX68" fmla="*/ 1021501 w 1822466"/>
              <a:gd name="connsiteY68" fmla="*/ 8881 h 1394396"/>
              <a:gd name="connsiteX69" fmla="*/ 932692 w 1822466"/>
              <a:gd name="connsiteY69" fmla="*/ 17763 h 1394396"/>
              <a:gd name="connsiteX70" fmla="*/ 311029 w 1822466"/>
              <a:gd name="connsiteY70" fmla="*/ 26644 h 1394396"/>
              <a:gd name="connsiteX71" fmla="*/ 275505 w 1822466"/>
              <a:gd name="connsiteY71" fmla="*/ 35526 h 1394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822466" h="1394396">
                <a:moveTo>
                  <a:pt x="346552" y="35526"/>
                </a:moveTo>
                <a:cubicBezTo>
                  <a:pt x="331751" y="38486"/>
                  <a:pt x="317067" y="42112"/>
                  <a:pt x="302148" y="44407"/>
                </a:cubicBezTo>
                <a:cubicBezTo>
                  <a:pt x="208902" y="58753"/>
                  <a:pt x="258805" y="44054"/>
                  <a:pt x="204458" y="62170"/>
                </a:cubicBezTo>
                <a:cubicBezTo>
                  <a:pt x="195577" y="68091"/>
                  <a:pt x="187362" y="75159"/>
                  <a:pt x="177815" y="79933"/>
                </a:cubicBezTo>
                <a:cubicBezTo>
                  <a:pt x="169442" y="84120"/>
                  <a:pt x="158561" y="83067"/>
                  <a:pt x="151172" y="88815"/>
                </a:cubicBezTo>
                <a:cubicBezTo>
                  <a:pt x="131344" y="104238"/>
                  <a:pt x="118788" y="128170"/>
                  <a:pt x="97887" y="142104"/>
                </a:cubicBezTo>
                <a:lnTo>
                  <a:pt x="71244" y="159867"/>
                </a:lnTo>
                <a:lnTo>
                  <a:pt x="35721" y="213156"/>
                </a:lnTo>
                <a:cubicBezTo>
                  <a:pt x="29800" y="222037"/>
                  <a:pt x="22732" y="230253"/>
                  <a:pt x="17959" y="239800"/>
                </a:cubicBezTo>
                <a:lnTo>
                  <a:pt x="197" y="275326"/>
                </a:lnTo>
                <a:cubicBezTo>
                  <a:pt x="555" y="289996"/>
                  <a:pt x="-4191" y="592379"/>
                  <a:pt x="17959" y="710520"/>
                </a:cubicBezTo>
                <a:cubicBezTo>
                  <a:pt x="22458" y="734515"/>
                  <a:pt x="31708" y="757491"/>
                  <a:pt x="35721" y="781572"/>
                </a:cubicBezTo>
                <a:cubicBezTo>
                  <a:pt x="38681" y="799335"/>
                  <a:pt x="38908" y="817777"/>
                  <a:pt x="44602" y="834861"/>
                </a:cubicBezTo>
                <a:cubicBezTo>
                  <a:pt x="47977" y="844987"/>
                  <a:pt x="58028" y="851751"/>
                  <a:pt x="62363" y="861505"/>
                </a:cubicBezTo>
                <a:cubicBezTo>
                  <a:pt x="69967" y="878616"/>
                  <a:pt x="69739" y="899215"/>
                  <a:pt x="80125" y="914795"/>
                </a:cubicBezTo>
                <a:cubicBezTo>
                  <a:pt x="91966" y="932558"/>
                  <a:pt x="108898" y="947831"/>
                  <a:pt x="115649" y="968084"/>
                </a:cubicBezTo>
                <a:cubicBezTo>
                  <a:pt x="118609" y="976965"/>
                  <a:pt x="120344" y="986354"/>
                  <a:pt x="124530" y="994728"/>
                </a:cubicBezTo>
                <a:cubicBezTo>
                  <a:pt x="135493" y="1016657"/>
                  <a:pt x="166366" y="1049424"/>
                  <a:pt x="177815" y="1065780"/>
                </a:cubicBezTo>
                <a:cubicBezTo>
                  <a:pt x="187714" y="1079922"/>
                  <a:pt x="194559" y="1096046"/>
                  <a:pt x="204458" y="1110188"/>
                </a:cubicBezTo>
                <a:cubicBezTo>
                  <a:pt x="234335" y="1152872"/>
                  <a:pt x="254855" y="1169469"/>
                  <a:pt x="293267" y="1207884"/>
                </a:cubicBezTo>
                <a:lnTo>
                  <a:pt x="319910" y="1234529"/>
                </a:lnTo>
                <a:cubicBezTo>
                  <a:pt x="328791" y="1243410"/>
                  <a:pt x="334637" y="1257201"/>
                  <a:pt x="346552" y="1261173"/>
                </a:cubicBezTo>
                <a:cubicBezTo>
                  <a:pt x="395400" y="1277457"/>
                  <a:pt x="351634" y="1260271"/>
                  <a:pt x="399838" y="1287818"/>
                </a:cubicBezTo>
                <a:cubicBezTo>
                  <a:pt x="411332" y="1294387"/>
                  <a:pt x="423867" y="1299012"/>
                  <a:pt x="435361" y="1305581"/>
                </a:cubicBezTo>
                <a:cubicBezTo>
                  <a:pt x="444628" y="1310877"/>
                  <a:pt x="452250" y="1319009"/>
                  <a:pt x="462004" y="1323344"/>
                </a:cubicBezTo>
                <a:cubicBezTo>
                  <a:pt x="479113" y="1330948"/>
                  <a:pt x="497527" y="1335186"/>
                  <a:pt x="515289" y="1341107"/>
                </a:cubicBezTo>
                <a:cubicBezTo>
                  <a:pt x="565082" y="1357705"/>
                  <a:pt x="532873" y="1347723"/>
                  <a:pt x="612979" y="1367751"/>
                </a:cubicBezTo>
                <a:cubicBezTo>
                  <a:pt x="647192" y="1376305"/>
                  <a:pt x="664168" y="1381554"/>
                  <a:pt x="701788" y="1385514"/>
                </a:cubicBezTo>
                <a:cubicBezTo>
                  <a:pt x="740174" y="1389555"/>
                  <a:pt x="778756" y="1391435"/>
                  <a:pt x="817240" y="1394396"/>
                </a:cubicBezTo>
                <a:cubicBezTo>
                  <a:pt x="1077549" y="1379933"/>
                  <a:pt x="910486" y="1403278"/>
                  <a:pt x="1003739" y="1376633"/>
                </a:cubicBezTo>
                <a:cubicBezTo>
                  <a:pt x="1097685" y="1349790"/>
                  <a:pt x="965930" y="1392196"/>
                  <a:pt x="1092548" y="1349988"/>
                </a:cubicBezTo>
                <a:lnTo>
                  <a:pt x="1119191" y="1341107"/>
                </a:lnTo>
                <a:cubicBezTo>
                  <a:pt x="1184103" y="1297830"/>
                  <a:pt x="1102484" y="1350655"/>
                  <a:pt x="1181357" y="1305581"/>
                </a:cubicBezTo>
                <a:cubicBezTo>
                  <a:pt x="1190624" y="1300285"/>
                  <a:pt x="1198453" y="1292592"/>
                  <a:pt x="1208000" y="1287818"/>
                </a:cubicBezTo>
                <a:cubicBezTo>
                  <a:pt x="1216373" y="1283631"/>
                  <a:pt x="1226460" y="1283483"/>
                  <a:pt x="1234643" y="1278936"/>
                </a:cubicBezTo>
                <a:cubicBezTo>
                  <a:pt x="1253304" y="1268568"/>
                  <a:pt x="1270166" y="1255252"/>
                  <a:pt x="1287928" y="1243410"/>
                </a:cubicBezTo>
                <a:lnTo>
                  <a:pt x="1314571" y="1225647"/>
                </a:lnTo>
                <a:lnTo>
                  <a:pt x="1341213" y="1207884"/>
                </a:lnTo>
                <a:cubicBezTo>
                  <a:pt x="1350094" y="1201963"/>
                  <a:pt x="1360309" y="1197669"/>
                  <a:pt x="1367856" y="1190121"/>
                </a:cubicBezTo>
                <a:cubicBezTo>
                  <a:pt x="1385618" y="1172358"/>
                  <a:pt x="1407209" y="1157734"/>
                  <a:pt x="1421142" y="1136832"/>
                </a:cubicBezTo>
                <a:cubicBezTo>
                  <a:pt x="1427062" y="1127951"/>
                  <a:pt x="1431812" y="1118166"/>
                  <a:pt x="1438903" y="1110188"/>
                </a:cubicBezTo>
                <a:cubicBezTo>
                  <a:pt x="1455591" y="1091413"/>
                  <a:pt x="1474427" y="1074662"/>
                  <a:pt x="1492189" y="1056899"/>
                </a:cubicBezTo>
                <a:cubicBezTo>
                  <a:pt x="1501070" y="1048017"/>
                  <a:pt x="1511864" y="1040705"/>
                  <a:pt x="1518831" y="1030254"/>
                </a:cubicBezTo>
                <a:cubicBezTo>
                  <a:pt x="1562930" y="964102"/>
                  <a:pt x="1506252" y="1045349"/>
                  <a:pt x="1563236" y="976965"/>
                </a:cubicBezTo>
                <a:cubicBezTo>
                  <a:pt x="1570069" y="968765"/>
                  <a:pt x="1574165" y="958521"/>
                  <a:pt x="1580998" y="950321"/>
                </a:cubicBezTo>
                <a:cubicBezTo>
                  <a:pt x="1589038" y="940672"/>
                  <a:pt x="1599929" y="933590"/>
                  <a:pt x="1607640" y="923676"/>
                </a:cubicBezTo>
                <a:cubicBezTo>
                  <a:pt x="1620746" y="906824"/>
                  <a:pt x="1631323" y="888150"/>
                  <a:pt x="1643164" y="870387"/>
                </a:cubicBezTo>
                <a:cubicBezTo>
                  <a:pt x="1649085" y="861505"/>
                  <a:pt x="1653378" y="851290"/>
                  <a:pt x="1660926" y="843742"/>
                </a:cubicBezTo>
                <a:lnTo>
                  <a:pt x="1687569" y="817098"/>
                </a:lnTo>
                <a:cubicBezTo>
                  <a:pt x="1703200" y="770201"/>
                  <a:pt x="1691258" y="798241"/>
                  <a:pt x="1731973" y="737164"/>
                </a:cubicBezTo>
                <a:lnTo>
                  <a:pt x="1749735" y="710520"/>
                </a:lnTo>
                <a:cubicBezTo>
                  <a:pt x="1772058" y="643546"/>
                  <a:pt x="1741946" y="726100"/>
                  <a:pt x="1776378" y="657231"/>
                </a:cubicBezTo>
                <a:cubicBezTo>
                  <a:pt x="1783477" y="643031"/>
                  <a:pt x="1790344" y="608344"/>
                  <a:pt x="1794139" y="595060"/>
                </a:cubicBezTo>
                <a:cubicBezTo>
                  <a:pt x="1812347" y="531324"/>
                  <a:pt x="1793841" y="614314"/>
                  <a:pt x="1811901" y="524008"/>
                </a:cubicBezTo>
                <a:cubicBezTo>
                  <a:pt x="1820379" y="422270"/>
                  <a:pt x="1830683" y="356690"/>
                  <a:pt x="1811901" y="248682"/>
                </a:cubicBezTo>
                <a:cubicBezTo>
                  <a:pt x="1809365" y="234099"/>
                  <a:pt x="1795006" y="224296"/>
                  <a:pt x="1785259" y="213156"/>
                </a:cubicBezTo>
                <a:cubicBezTo>
                  <a:pt x="1765317" y="190363"/>
                  <a:pt x="1740108" y="167172"/>
                  <a:pt x="1714211" y="150985"/>
                </a:cubicBezTo>
                <a:cubicBezTo>
                  <a:pt x="1702985" y="143968"/>
                  <a:pt x="1690182" y="139791"/>
                  <a:pt x="1678688" y="133222"/>
                </a:cubicBezTo>
                <a:cubicBezTo>
                  <a:pt x="1630988" y="105963"/>
                  <a:pt x="1674866" y="121164"/>
                  <a:pt x="1616521" y="106578"/>
                </a:cubicBezTo>
                <a:cubicBezTo>
                  <a:pt x="1607640" y="100657"/>
                  <a:pt x="1599632" y="93150"/>
                  <a:pt x="1589879" y="88815"/>
                </a:cubicBezTo>
                <a:cubicBezTo>
                  <a:pt x="1572770" y="81210"/>
                  <a:pt x="1554355" y="76973"/>
                  <a:pt x="1536593" y="71052"/>
                </a:cubicBezTo>
                <a:lnTo>
                  <a:pt x="1509951" y="62170"/>
                </a:lnTo>
                <a:lnTo>
                  <a:pt x="1483308" y="53289"/>
                </a:lnTo>
                <a:cubicBezTo>
                  <a:pt x="1474427" y="50328"/>
                  <a:pt x="1465747" y="46678"/>
                  <a:pt x="1456665" y="44407"/>
                </a:cubicBezTo>
                <a:cubicBezTo>
                  <a:pt x="1444824" y="41447"/>
                  <a:pt x="1432878" y="38879"/>
                  <a:pt x="1421142" y="35526"/>
                </a:cubicBezTo>
                <a:cubicBezTo>
                  <a:pt x="1387842" y="26011"/>
                  <a:pt x="1397163" y="24707"/>
                  <a:pt x="1358975" y="17763"/>
                </a:cubicBezTo>
                <a:cubicBezTo>
                  <a:pt x="1338380" y="14018"/>
                  <a:pt x="1317498" y="12064"/>
                  <a:pt x="1296809" y="8881"/>
                </a:cubicBezTo>
                <a:cubicBezTo>
                  <a:pt x="1279011" y="6143"/>
                  <a:pt x="1261285" y="2960"/>
                  <a:pt x="1243523" y="0"/>
                </a:cubicBezTo>
                <a:lnTo>
                  <a:pt x="1021501" y="8881"/>
                </a:lnTo>
                <a:cubicBezTo>
                  <a:pt x="991799" y="10578"/>
                  <a:pt x="962433" y="17019"/>
                  <a:pt x="932692" y="17763"/>
                </a:cubicBezTo>
                <a:cubicBezTo>
                  <a:pt x="725515" y="22943"/>
                  <a:pt x="518250" y="23684"/>
                  <a:pt x="311029" y="26644"/>
                </a:cubicBezTo>
                <a:cubicBezTo>
                  <a:pt x="281578" y="36462"/>
                  <a:pt x="293748" y="35526"/>
                  <a:pt x="275505" y="35526"/>
                </a:cubicBezTo>
              </a:path>
            </a:pathLst>
          </a:custGeom>
          <a:ln w="28575" cmpd="sng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5692659" y="2309191"/>
            <a:ext cx="1449425" cy="1527618"/>
          </a:xfrm>
          <a:custGeom>
            <a:avLst/>
            <a:gdLst>
              <a:gd name="connsiteX0" fmla="*/ 1447587 w 1449425"/>
              <a:gd name="connsiteY0" fmla="*/ 1412158 h 1527618"/>
              <a:gd name="connsiteX1" fmla="*/ 1438706 w 1449425"/>
              <a:gd name="connsiteY1" fmla="*/ 1136832 h 1527618"/>
              <a:gd name="connsiteX2" fmla="*/ 1420944 w 1449425"/>
              <a:gd name="connsiteY2" fmla="*/ 1039135 h 1527618"/>
              <a:gd name="connsiteX3" fmla="*/ 1412064 w 1449425"/>
              <a:gd name="connsiteY3" fmla="*/ 976965 h 1527618"/>
              <a:gd name="connsiteX4" fmla="*/ 1394302 w 1449425"/>
              <a:gd name="connsiteY4" fmla="*/ 923676 h 1527618"/>
              <a:gd name="connsiteX5" fmla="*/ 1376540 w 1449425"/>
              <a:gd name="connsiteY5" fmla="*/ 852624 h 1527618"/>
              <a:gd name="connsiteX6" fmla="*/ 1367659 w 1449425"/>
              <a:gd name="connsiteY6" fmla="*/ 817098 h 1527618"/>
              <a:gd name="connsiteX7" fmla="*/ 1349897 w 1449425"/>
              <a:gd name="connsiteY7" fmla="*/ 790453 h 1527618"/>
              <a:gd name="connsiteX8" fmla="*/ 1341016 w 1449425"/>
              <a:gd name="connsiteY8" fmla="*/ 754927 h 1527618"/>
              <a:gd name="connsiteX9" fmla="*/ 1305493 w 1449425"/>
              <a:gd name="connsiteY9" fmla="*/ 701638 h 1527618"/>
              <a:gd name="connsiteX10" fmla="*/ 1278850 w 1449425"/>
              <a:gd name="connsiteY10" fmla="*/ 648349 h 1527618"/>
              <a:gd name="connsiteX11" fmla="*/ 1269969 w 1449425"/>
              <a:gd name="connsiteY11" fmla="*/ 621705 h 1527618"/>
              <a:gd name="connsiteX12" fmla="*/ 1234446 w 1449425"/>
              <a:gd name="connsiteY12" fmla="*/ 568416 h 1527618"/>
              <a:gd name="connsiteX13" fmla="*/ 1216684 w 1449425"/>
              <a:gd name="connsiteY13" fmla="*/ 532890 h 1527618"/>
              <a:gd name="connsiteX14" fmla="*/ 1190041 w 1449425"/>
              <a:gd name="connsiteY14" fmla="*/ 506245 h 1527618"/>
              <a:gd name="connsiteX15" fmla="*/ 1154517 w 1449425"/>
              <a:gd name="connsiteY15" fmla="*/ 452956 h 1527618"/>
              <a:gd name="connsiteX16" fmla="*/ 1101232 w 1449425"/>
              <a:gd name="connsiteY16" fmla="*/ 390786 h 1527618"/>
              <a:gd name="connsiteX17" fmla="*/ 1074589 w 1449425"/>
              <a:gd name="connsiteY17" fmla="*/ 364141 h 1527618"/>
              <a:gd name="connsiteX18" fmla="*/ 1056827 w 1449425"/>
              <a:gd name="connsiteY18" fmla="*/ 337497 h 1527618"/>
              <a:gd name="connsiteX19" fmla="*/ 1030185 w 1449425"/>
              <a:gd name="connsiteY19" fmla="*/ 310852 h 1527618"/>
              <a:gd name="connsiteX20" fmla="*/ 1003542 w 1449425"/>
              <a:gd name="connsiteY20" fmla="*/ 275326 h 1527618"/>
              <a:gd name="connsiteX21" fmla="*/ 976899 w 1449425"/>
              <a:gd name="connsiteY21" fmla="*/ 257563 h 1527618"/>
              <a:gd name="connsiteX22" fmla="*/ 932495 w 1449425"/>
              <a:gd name="connsiteY22" fmla="*/ 204274 h 1527618"/>
              <a:gd name="connsiteX23" fmla="*/ 905852 w 1449425"/>
              <a:gd name="connsiteY23" fmla="*/ 186511 h 1527618"/>
              <a:gd name="connsiteX24" fmla="*/ 852567 w 1449425"/>
              <a:gd name="connsiteY24" fmla="*/ 133222 h 1527618"/>
              <a:gd name="connsiteX25" fmla="*/ 799281 w 1449425"/>
              <a:gd name="connsiteY25" fmla="*/ 97696 h 1527618"/>
              <a:gd name="connsiteX26" fmla="*/ 763758 w 1449425"/>
              <a:gd name="connsiteY26" fmla="*/ 79933 h 1527618"/>
              <a:gd name="connsiteX27" fmla="*/ 728234 w 1449425"/>
              <a:gd name="connsiteY27" fmla="*/ 53289 h 1527618"/>
              <a:gd name="connsiteX28" fmla="*/ 630544 w 1449425"/>
              <a:gd name="connsiteY28" fmla="*/ 17763 h 1527618"/>
              <a:gd name="connsiteX29" fmla="*/ 603901 w 1449425"/>
              <a:gd name="connsiteY29" fmla="*/ 8881 h 1527618"/>
              <a:gd name="connsiteX30" fmla="*/ 577259 w 1449425"/>
              <a:gd name="connsiteY30" fmla="*/ 0 h 1527618"/>
              <a:gd name="connsiteX31" fmla="*/ 461807 w 1449425"/>
              <a:gd name="connsiteY31" fmla="*/ 8881 h 1527618"/>
              <a:gd name="connsiteX32" fmla="*/ 408522 w 1449425"/>
              <a:gd name="connsiteY32" fmla="*/ 26644 h 1527618"/>
              <a:gd name="connsiteX33" fmla="*/ 328593 w 1449425"/>
              <a:gd name="connsiteY33" fmla="*/ 71052 h 1527618"/>
              <a:gd name="connsiteX34" fmla="*/ 301951 w 1449425"/>
              <a:gd name="connsiteY34" fmla="*/ 97696 h 1527618"/>
              <a:gd name="connsiteX35" fmla="*/ 248665 w 1449425"/>
              <a:gd name="connsiteY35" fmla="*/ 133222 h 1527618"/>
              <a:gd name="connsiteX36" fmla="*/ 168737 w 1449425"/>
              <a:gd name="connsiteY36" fmla="*/ 213156 h 1527618"/>
              <a:gd name="connsiteX37" fmla="*/ 142094 w 1449425"/>
              <a:gd name="connsiteY37" fmla="*/ 239800 h 1527618"/>
              <a:gd name="connsiteX38" fmla="*/ 106571 w 1449425"/>
              <a:gd name="connsiteY38" fmla="*/ 301971 h 1527618"/>
              <a:gd name="connsiteX39" fmla="*/ 62166 w 1449425"/>
              <a:gd name="connsiteY39" fmla="*/ 355260 h 1527618"/>
              <a:gd name="connsiteX40" fmla="*/ 26643 w 1449425"/>
              <a:gd name="connsiteY40" fmla="*/ 426312 h 1527618"/>
              <a:gd name="connsiteX41" fmla="*/ 8881 w 1449425"/>
              <a:gd name="connsiteY41" fmla="*/ 488482 h 1527618"/>
              <a:gd name="connsiteX42" fmla="*/ 0 w 1449425"/>
              <a:gd name="connsiteY42" fmla="*/ 541771 h 1527618"/>
              <a:gd name="connsiteX43" fmla="*/ 8881 w 1449425"/>
              <a:gd name="connsiteY43" fmla="*/ 772690 h 1527618"/>
              <a:gd name="connsiteX44" fmla="*/ 17762 w 1449425"/>
              <a:gd name="connsiteY44" fmla="*/ 799335 h 1527618"/>
              <a:gd name="connsiteX45" fmla="*/ 26643 w 1449425"/>
              <a:gd name="connsiteY45" fmla="*/ 852624 h 1527618"/>
              <a:gd name="connsiteX46" fmla="*/ 35524 w 1449425"/>
              <a:gd name="connsiteY46" fmla="*/ 879268 h 1527618"/>
              <a:gd name="connsiteX47" fmla="*/ 44404 w 1449425"/>
              <a:gd name="connsiteY47" fmla="*/ 923676 h 1527618"/>
              <a:gd name="connsiteX48" fmla="*/ 62166 w 1449425"/>
              <a:gd name="connsiteY48" fmla="*/ 985846 h 1527618"/>
              <a:gd name="connsiteX49" fmla="*/ 79928 w 1449425"/>
              <a:gd name="connsiteY49" fmla="*/ 1012491 h 1527618"/>
              <a:gd name="connsiteX50" fmla="*/ 97690 w 1449425"/>
              <a:gd name="connsiteY50" fmla="*/ 1065780 h 1527618"/>
              <a:gd name="connsiteX51" fmla="*/ 115452 w 1449425"/>
              <a:gd name="connsiteY51" fmla="*/ 1101306 h 1527618"/>
              <a:gd name="connsiteX52" fmla="*/ 124333 w 1449425"/>
              <a:gd name="connsiteY52" fmla="*/ 1136832 h 1527618"/>
              <a:gd name="connsiteX53" fmla="*/ 150975 w 1449425"/>
              <a:gd name="connsiteY53" fmla="*/ 1172358 h 1527618"/>
              <a:gd name="connsiteX54" fmla="*/ 186499 w 1449425"/>
              <a:gd name="connsiteY54" fmla="*/ 1225647 h 1527618"/>
              <a:gd name="connsiteX55" fmla="*/ 239784 w 1449425"/>
              <a:gd name="connsiteY55" fmla="*/ 1278936 h 1527618"/>
              <a:gd name="connsiteX56" fmla="*/ 301951 w 1449425"/>
              <a:gd name="connsiteY56" fmla="*/ 1323343 h 1527618"/>
              <a:gd name="connsiteX57" fmla="*/ 337474 w 1449425"/>
              <a:gd name="connsiteY57" fmla="*/ 1349988 h 1527618"/>
              <a:gd name="connsiteX58" fmla="*/ 399641 w 1449425"/>
              <a:gd name="connsiteY58" fmla="*/ 1376632 h 1527618"/>
              <a:gd name="connsiteX59" fmla="*/ 452926 w 1449425"/>
              <a:gd name="connsiteY59" fmla="*/ 1403277 h 1527618"/>
              <a:gd name="connsiteX60" fmla="*/ 515092 w 1449425"/>
              <a:gd name="connsiteY60" fmla="*/ 1438803 h 1527618"/>
              <a:gd name="connsiteX61" fmla="*/ 568378 w 1449425"/>
              <a:gd name="connsiteY61" fmla="*/ 1456566 h 1527618"/>
              <a:gd name="connsiteX62" fmla="*/ 595020 w 1449425"/>
              <a:gd name="connsiteY62" fmla="*/ 1465447 h 1527618"/>
              <a:gd name="connsiteX63" fmla="*/ 621663 w 1449425"/>
              <a:gd name="connsiteY63" fmla="*/ 1474329 h 1527618"/>
              <a:gd name="connsiteX64" fmla="*/ 657187 w 1449425"/>
              <a:gd name="connsiteY64" fmla="*/ 1483210 h 1527618"/>
              <a:gd name="connsiteX65" fmla="*/ 710472 w 1449425"/>
              <a:gd name="connsiteY65" fmla="*/ 1500973 h 1527618"/>
              <a:gd name="connsiteX66" fmla="*/ 737115 w 1449425"/>
              <a:gd name="connsiteY66" fmla="*/ 1509855 h 1527618"/>
              <a:gd name="connsiteX67" fmla="*/ 852567 w 1449425"/>
              <a:gd name="connsiteY67" fmla="*/ 1527618 h 1527618"/>
              <a:gd name="connsiteX68" fmla="*/ 1101232 w 1449425"/>
              <a:gd name="connsiteY68" fmla="*/ 1518736 h 1527618"/>
              <a:gd name="connsiteX69" fmla="*/ 1172279 w 1449425"/>
              <a:gd name="connsiteY69" fmla="*/ 1500973 h 1527618"/>
              <a:gd name="connsiteX70" fmla="*/ 1207803 w 1449425"/>
              <a:gd name="connsiteY70" fmla="*/ 1492092 h 1527618"/>
              <a:gd name="connsiteX71" fmla="*/ 1296612 w 1449425"/>
              <a:gd name="connsiteY71" fmla="*/ 1456566 h 1527618"/>
              <a:gd name="connsiteX72" fmla="*/ 1349897 w 1449425"/>
              <a:gd name="connsiteY72" fmla="*/ 1438803 h 1527618"/>
              <a:gd name="connsiteX73" fmla="*/ 1376540 w 1449425"/>
              <a:gd name="connsiteY73" fmla="*/ 1429921 h 1527618"/>
              <a:gd name="connsiteX74" fmla="*/ 1403183 w 1449425"/>
              <a:gd name="connsiteY74" fmla="*/ 1421040 h 1527618"/>
              <a:gd name="connsiteX75" fmla="*/ 1447587 w 1449425"/>
              <a:gd name="connsiteY75" fmla="*/ 1412158 h 1527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449425" h="1527618">
                <a:moveTo>
                  <a:pt x="1447587" y="1412158"/>
                </a:moveTo>
                <a:cubicBezTo>
                  <a:pt x="1453508" y="1364790"/>
                  <a:pt x="1443662" y="1228521"/>
                  <a:pt x="1438706" y="1136832"/>
                </a:cubicBezTo>
                <a:cubicBezTo>
                  <a:pt x="1437521" y="1114915"/>
                  <a:pt x="1424824" y="1062420"/>
                  <a:pt x="1420944" y="1039135"/>
                </a:cubicBezTo>
                <a:cubicBezTo>
                  <a:pt x="1417503" y="1018486"/>
                  <a:pt x="1416771" y="997363"/>
                  <a:pt x="1412064" y="976965"/>
                </a:cubicBezTo>
                <a:cubicBezTo>
                  <a:pt x="1407854" y="958721"/>
                  <a:pt x="1397974" y="942036"/>
                  <a:pt x="1394302" y="923676"/>
                </a:cubicBezTo>
                <a:cubicBezTo>
                  <a:pt x="1376246" y="833389"/>
                  <a:pt x="1394746" y="916348"/>
                  <a:pt x="1376540" y="852624"/>
                </a:cubicBezTo>
                <a:cubicBezTo>
                  <a:pt x="1373187" y="840887"/>
                  <a:pt x="1372467" y="828318"/>
                  <a:pt x="1367659" y="817098"/>
                </a:cubicBezTo>
                <a:cubicBezTo>
                  <a:pt x="1363454" y="807287"/>
                  <a:pt x="1355818" y="799335"/>
                  <a:pt x="1349897" y="790453"/>
                </a:cubicBezTo>
                <a:cubicBezTo>
                  <a:pt x="1346937" y="778611"/>
                  <a:pt x="1346475" y="765845"/>
                  <a:pt x="1341016" y="754927"/>
                </a:cubicBezTo>
                <a:cubicBezTo>
                  <a:pt x="1331470" y="735833"/>
                  <a:pt x="1312244" y="721890"/>
                  <a:pt x="1305493" y="701638"/>
                </a:cubicBezTo>
                <a:cubicBezTo>
                  <a:pt x="1283171" y="634668"/>
                  <a:pt x="1313282" y="717217"/>
                  <a:pt x="1278850" y="648349"/>
                </a:cubicBezTo>
                <a:cubicBezTo>
                  <a:pt x="1274664" y="639976"/>
                  <a:pt x="1274515" y="629889"/>
                  <a:pt x="1269969" y="621705"/>
                </a:cubicBezTo>
                <a:cubicBezTo>
                  <a:pt x="1259602" y="603043"/>
                  <a:pt x="1243993" y="587510"/>
                  <a:pt x="1234446" y="568416"/>
                </a:cubicBezTo>
                <a:cubicBezTo>
                  <a:pt x="1228525" y="556574"/>
                  <a:pt x="1224379" y="543664"/>
                  <a:pt x="1216684" y="532890"/>
                </a:cubicBezTo>
                <a:cubicBezTo>
                  <a:pt x="1209384" y="522669"/>
                  <a:pt x="1197752" y="516160"/>
                  <a:pt x="1190041" y="506245"/>
                </a:cubicBezTo>
                <a:cubicBezTo>
                  <a:pt x="1176935" y="489393"/>
                  <a:pt x="1169612" y="468052"/>
                  <a:pt x="1154517" y="452956"/>
                </a:cubicBezTo>
                <a:cubicBezTo>
                  <a:pt x="1088408" y="386842"/>
                  <a:pt x="1169589" y="470541"/>
                  <a:pt x="1101232" y="390786"/>
                </a:cubicBezTo>
                <a:cubicBezTo>
                  <a:pt x="1093058" y="381249"/>
                  <a:pt x="1082630" y="373790"/>
                  <a:pt x="1074589" y="364141"/>
                </a:cubicBezTo>
                <a:cubicBezTo>
                  <a:pt x="1067756" y="355941"/>
                  <a:pt x="1063660" y="345697"/>
                  <a:pt x="1056827" y="337497"/>
                </a:cubicBezTo>
                <a:cubicBezTo>
                  <a:pt x="1048787" y="327848"/>
                  <a:pt x="1038358" y="320388"/>
                  <a:pt x="1030185" y="310852"/>
                </a:cubicBezTo>
                <a:cubicBezTo>
                  <a:pt x="1020552" y="299613"/>
                  <a:pt x="1014008" y="285793"/>
                  <a:pt x="1003542" y="275326"/>
                </a:cubicBezTo>
                <a:cubicBezTo>
                  <a:pt x="995995" y="267778"/>
                  <a:pt x="985780" y="263484"/>
                  <a:pt x="976899" y="257563"/>
                </a:cubicBezTo>
                <a:cubicBezTo>
                  <a:pt x="959435" y="231365"/>
                  <a:pt x="958138" y="225644"/>
                  <a:pt x="932495" y="204274"/>
                </a:cubicBezTo>
                <a:cubicBezTo>
                  <a:pt x="924295" y="197441"/>
                  <a:pt x="913829" y="193603"/>
                  <a:pt x="905852" y="186511"/>
                </a:cubicBezTo>
                <a:cubicBezTo>
                  <a:pt x="887078" y="169822"/>
                  <a:pt x="873468" y="147156"/>
                  <a:pt x="852567" y="133222"/>
                </a:cubicBezTo>
                <a:cubicBezTo>
                  <a:pt x="834805" y="121380"/>
                  <a:pt x="818375" y="107244"/>
                  <a:pt x="799281" y="97696"/>
                </a:cubicBezTo>
                <a:cubicBezTo>
                  <a:pt x="787440" y="91775"/>
                  <a:pt x="774984" y="86950"/>
                  <a:pt x="763758" y="79933"/>
                </a:cubicBezTo>
                <a:cubicBezTo>
                  <a:pt x="751206" y="72088"/>
                  <a:pt x="741173" y="60478"/>
                  <a:pt x="728234" y="53289"/>
                </a:cubicBezTo>
                <a:cubicBezTo>
                  <a:pt x="709695" y="42989"/>
                  <a:pt x="648160" y="23635"/>
                  <a:pt x="630544" y="17763"/>
                </a:cubicBezTo>
                <a:lnTo>
                  <a:pt x="603901" y="8881"/>
                </a:lnTo>
                <a:lnTo>
                  <a:pt x="577259" y="0"/>
                </a:lnTo>
                <a:cubicBezTo>
                  <a:pt x="538775" y="2960"/>
                  <a:pt x="499932" y="2861"/>
                  <a:pt x="461807" y="8881"/>
                </a:cubicBezTo>
                <a:cubicBezTo>
                  <a:pt x="443314" y="11801"/>
                  <a:pt x="426284" y="20723"/>
                  <a:pt x="408522" y="26644"/>
                </a:cubicBezTo>
                <a:cubicBezTo>
                  <a:pt x="375020" y="37812"/>
                  <a:pt x="359128" y="40515"/>
                  <a:pt x="328593" y="71052"/>
                </a:cubicBezTo>
                <a:cubicBezTo>
                  <a:pt x="319712" y="79933"/>
                  <a:pt x="311865" y="89985"/>
                  <a:pt x="301951" y="97696"/>
                </a:cubicBezTo>
                <a:cubicBezTo>
                  <a:pt x="285101" y="110803"/>
                  <a:pt x="263759" y="118126"/>
                  <a:pt x="248665" y="133222"/>
                </a:cubicBezTo>
                <a:lnTo>
                  <a:pt x="168737" y="213156"/>
                </a:lnTo>
                <a:lnTo>
                  <a:pt x="142094" y="239800"/>
                </a:lnTo>
                <a:cubicBezTo>
                  <a:pt x="131236" y="261518"/>
                  <a:pt x="122262" y="283140"/>
                  <a:pt x="106571" y="301971"/>
                </a:cubicBezTo>
                <a:cubicBezTo>
                  <a:pt x="76897" y="337582"/>
                  <a:pt x="83056" y="316958"/>
                  <a:pt x="62166" y="355260"/>
                </a:cubicBezTo>
                <a:cubicBezTo>
                  <a:pt x="49487" y="378506"/>
                  <a:pt x="35016" y="401192"/>
                  <a:pt x="26643" y="426312"/>
                </a:cubicBezTo>
                <a:cubicBezTo>
                  <a:pt x="18178" y="451707"/>
                  <a:pt x="14457" y="460601"/>
                  <a:pt x="8881" y="488482"/>
                </a:cubicBezTo>
                <a:cubicBezTo>
                  <a:pt x="5350" y="506140"/>
                  <a:pt x="2960" y="524008"/>
                  <a:pt x="0" y="541771"/>
                </a:cubicBezTo>
                <a:cubicBezTo>
                  <a:pt x="2960" y="618744"/>
                  <a:pt x="3581" y="695843"/>
                  <a:pt x="8881" y="772690"/>
                </a:cubicBezTo>
                <a:cubicBezTo>
                  <a:pt x="9525" y="782030"/>
                  <a:pt x="15731" y="790196"/>
                  <a:pt x="17762" y="799335"/>
                </a:cubicBezTo>
                <a:cubicBezTo>
                  <a:pt x="21668" y="816914"/>
                  <a:pt x="22737" y="835045"/>
                  <a:pt x="26643" y="852624"/>
                </a:cubicBezTo>
                <a:cubicBezTo>
                  <a:pt x="28674" y="861763"/>
                  <a:pt x="33254" y="870186"/>
                  <a:pt x="35524" y="879268"/>
                </a:cubicBezTo>
                <a:cubicBezTo>
                  <a:pt x="39185" y="893913"/>
                  <a:pt x="41130" y="908940"/>
                  <a:pt x="44404" y="923676"/>
                </a:cubicBezTo>
                <a:cubicBezTo>
                  <a:pt x="46680" y="933921"/>
                  <a:pt x="56232" y="973977"/>
                  <a:pt x="62166" y="985846"/>
                </a:cubicBezTo>
                <a:cubicBezTo>
                  <a:pt x="66939" y="995393"/>
                  <a:pt x="75593" y="1002737"/>
                  <a:pt x="79928" y="1012491"/>
                </a:cubicBezTo>
                <a:cubicBezTo>
                  <a:pt x="87532" y="1029601"/>
                  <a:pt x="89317" y="1049033"/>
                  <a:pt x="97690" y="1065780"/>
                </a:cubicBezTo>
                <a:cubicBezTo>
                  <a:pt x="103611" y="1077622"/>
                  <a:pt x="110803" y="1088909"/>
                  <a:pt x="115452" y="1101306"/>
                </a:cubicBezTo>
                <a:cubicBezTo>
                  <a:pt x="119738" y="1112735"/>
                  <a:pt x="118874" y="1125914"/>
                  <a:pt x="124333" y="1136832"/>
                </a:cubicBezTo>
                <a:cubicBezTo>
                  <a:pt x="130952" y="1150072"/>
                  <a:pt x="142487" y="1160231"/>
                  <a:pt x="150975" y="1172358"/>
                </a:cubicBezTo>
                <a:cubicBezTo>
                  <a:pt x="163217" y="1189847"/>
                  <a:pt x="171404" y="1210551"/>
                  <a:pt x="186499" y="1225647"/>
                </a:cubicBezTo>
                <a:cubicBezTo>
                  <a:pt x="204261" y="1243410"/>
                  <a:pt x="219688" y="1263864"/>
                  <a:pt x="239784" y="1278936"/>
                </a:cubicBezTo>
                <a:cubicBezTo>
                  <a:pt x="355979" y="1366085"/>
                  <a:pt x="210977" y="1258356"/>
                  <a:pt x="301951" y="1323343"/>
                </a:cubicBezTo>
                <a:cubicBezTo>
                  <a:pt x="313995" y="1331947"/>
                  <a:pt x="324922" y="1342143"/>
                  <a:pt x="337474" y="1349988"/>
                </a:cubicBezTo>
                <a:cubicBezTo>
                  <a:pt x="362558" y="1365667"/>
                  <a:pt x="373741" y="1367999"/>
                  <a:pt x="399641" y="1376632"/>
                </a:cubicBezTo>
                <a:cubicBezTo>
                  <a:pt x="475988" y="1427535"/>
                  <a:pt x="379394" y="1366508"/>
                  <a:pt x="452926" y="1403277"/>
                </a:cubicBezTo>
                <a:cubicBezTo>
                  <a:pt x="517002" y="1435317"/>
                  <a:pt x="437256" y="1407666"/>
                  <a:pt x="515092" y="1438803"/>
                </a:cubicBezTo>
                <a:cubicBezTo>
                  <a:pt x="532476" y="1445757"/>
                  <a:pt x="550616" y="1450645"/>
                  <a:pt x="568378" y="1456566"/>
                </a:cubicBezTo>
                <a:lnTo>
                  <a:pt x="595020" y="1465447"/>
                </a:lnTo>
                <a:cubicBezTo>
                  <a:pt x="603901" y="1468408"/>
                  <a:pt x="612581" y="1472059"/>
                  <a:pt x="621663" y="1474329"/>
                </a:cubicBezTo>
                <a:cubicBezTo>
                  <a:pt x="633504" y="1477289"/>
                  <a:pt x="645496" y="1479703"/>
                  <a:pt x="657187" y="1483210"/>
                </a:cubicBezTo>
                <a:cubicBezTo>
                  <a:pt x="675120" y="1488590"/>
                  <a:pt x="692710" y="1495052"/>
                  <a:pt x="710472" y="1500973"/>
                </a:cubicBezTo>
                <a:cubicBezTo>
                  <a:pt x="719353" y="1503934"/>
                  <a:pt x="727881" y="1508316"/>
                  <a:pt x="737115" y="1509855"/>
                </a:cubicBezTo>
                <a:cubicBezTo>
                  <a:pt x="811048" y="1522177"/>
                  <a:pt x="772574" y="1516189"/>
                  <a:pt x="852567" y="1527618"/>
                </a:cubicBezTo>
                <a:cubicBezTo>
                  <a:pt x="935455" y="1524657"/>
                  <a:pt x="1018577" y="1525624"/>
                  <a:pt x="1101232" y="1518736"/>
                </a:cubicBezTo>
                <a:cubicBezTo>
                  <a:pt x="1125559" y="1516709"/>
                  <a:pt x="1148597" y="1506894"/>
                  <a:pt x="1172279" y="1500973"/>
                </a:cubicBezTo>
                <a:cubicBezTo>
                  <a:pt x="1184120" y="1498013"/>
                  <a:pt x="1196224" y="1495952"/>
                  <a:pt x="1207803" y="1492092"/>
                </a:cubicBezTo>
                <a:cubicBezTo>
                  <a:pt x="1384524" y="1433181"/>
                  <a:pt x="1165939" y="1508839"/>
                  <a:pt x="1296612" y="1456566"/>
                </a:cubicBezTo>
                <a:cubicBezTo>
                  <a:pt x="1313995" y="1449612"/>
                  <a:pt x="1332135" y="1444724"/>
                  <a:pt x="1349897" y="1438803"/>
                </a:cubicBezTo>
                <a:lnTo>
                  <a:pt x="1376540" y="1429921"/>
                </a:lnTo>
                <a:lnTo>
                  <a:pt x="1403183" y="1421040"/>
                </a:lnTo>
                <a:cubicBezTo>
                  <a:pt x="1436792" y="1398632"/>
                  <a:pt x="1441666" y="1459526"/>
                  <a:pt x="1447587" y="1412158"/>
                </a:cubicBezTo>
                <a:close/>
              </a:path>
            </a:pathLst>
          </a:custGeom>
          <a:noFill/>
          <a:ln w="28575" cmpd="sng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6438655" y="1243410"/>
            <a:ext cx="1660729" cy="1199003"/>
          </a:xfrm>
          <a:custGeom>
            <a:avLst/>
            <a:gdLst>
              <a:gd name="connsiteX0" fmla="*/ 364117 w 1660729"/>
              <a:gd name="connsiteY0" fmla="*/ 79934 h 1199003"/>
              <a:gd name="connsiteX1" fmla="*/ 319712 w 1660729"/>
              <a:gd name="connsiteY1" fmla="*/ 124341 h 1199003"/>
              <a:gd name="connsiteX2" fmla="*/ 293070 w 1660729"/>
              <a:gd name="connsiteY2" fmla="*/ 142104 h 1199003"/>
              <a:gd name="connsiteX3" fmla="*/ 248665 w 1660729"/>
              <a:gd name="connsiteY3" fmla="*/ 186512 h 1199003"/>
              <a:gd name="connsiteX4" fmla="*/ 195380 w 1660729"/>
              <a:gd name="connsiteY4" fmla="*/ 266445 h 1199003"/>
              <a:gd name="connsiteX5" fmla="*/ 177618 w 1660729"/>
              <a:gd name="connsiteY5" fmla="*/ 293090 h 1199003"/>
              <a:gd name="connsiteX6" fmla="*/ 168737 w 1660729"/>
              <a:gd name="connsiteY6" fmla="*/ 319734 h 1199003"/>
              <a:gd name="connsiteX7" fmla="*/ 133213 w 1660729"/>
              <a:gd name="connsiteY7" fmla="*/ 373023 h 1199003"/>
              <a:gd name="connsiteX8" fmla="*/ 115452 w 1660729"/>
              <a:gd name="connsiteY8" fmla="*/ 426312 h 1199003"/>
              <a:gd name="connsiteX9" fmla="*/ 97690 w 1660729"/>
              <a:gd name="connsiteY9" fmla="*/ 452957 h 1199003"/>
              <a:gd name="connsiteX10" fmla="*/ 79928 w 1660729"/>
              <a:gd name="connsiteY10" fmla="*/ 506246 h 1199003"/>
              <a:gd name="connsiteX11" fmla="*/ 71047 w 1660729"/>
              <a:gd name="connsiteY11" fmla="*/ 532890 h 1199003"/>
              <a:gd name="connsiteX12" fmla="*/ 53285 w 1660729"/>
              <a:gd name="connsiteY12" fmla="*/ 559535 h 1199003"/>
              <a:gd name="connsiteX13" fmla="*/ 35523 w 1660729"/>
              <a:gd name="connsiteY13" fmla="*/ 612824 h 1199003"/>
              <a:gd name="connsiteX14" fmla="*/ 8881 w 1660729"/>
              <a:gd name="connsiteY14" fmla="*/ 728284 h 1199003"/>
              <a:gd name="connsiteX15" fmla="*/ 0 w 1660729"/>
              <a:gd name="connsiteY15" fmla="*/ 817099 h 1199003"/>
              <a:gd name="connsiteX16" fmla="*/ 8881 w 1660729"/>
              <a:gd name="connsiteY16" fmla="*/ 994729 h 1199003"/>
              <a:gd name="connsiteX17" fmla="*/ 26643 w 1660729"/>
              <a:gd name="connsiteY17" fmla="*/ 1048018 h 1199003"/>
              <a:gd name="connsiteX18" fmla="*/ 53285 w 1660729"/>
              <a:gd name="connsiteY18" fmla="*/ 1101307 h 1199003"/>
              <a:gd name="connsiteX19" fmla="*/ 106571 w 1660729"/>
              <a:gd name="connsiteY19" fmla="*/ 1136833 h 1199003"/>
              <a:gd name="connsiteX20" fmla="*/ 133213 w 1660729"/>
              <a:gd name="connsiteY20" fmla="*/ 1154596 h 1199003"/>
              <a:gd name="connsiteX21" fmla="*/ 186499 w 1660729"/>
              <a:gd name="connsiteY21" fmla="*/ 1172359 h 1199003"/>
              <a:gd name="connsiteX22" fmla="*/ 213142 w 1660729"/>
              <a:gd name="connsiteY22" fmla="*/ 1181240 h 1199003"/>
              <a:gd name="connsiteX23" fmla="*/ 293070 w 1660729"/>
              <a:gd name="connsiteY23" fmla="*/ 1199003 h 1199003"/>
              <a:gd name="connsiteX24" fmla="*/ 568378 w 1660729"/>
              <a:gd name="connsiteY24" fmla="*/ 1190122 h 1199003"/>
              <a:gd name="connsiteX25" fmla="*/ 612782 w 1660729"/>
              <a:gd name="connsiteY25" fmla="*/ 1181240 h 1199003"/>
              <a:gd name="connsiteX26" fmla="*/ 737115 w 1660729"/>
              <a:gd name="connsiteY26" fmla="*/ 1163477 h 1199003"/>
              <a:gd name="connsiteX27" fmla="*/ 825924 w 1660729"/>
              <a:gd name="connsiteY27" fmla="*/ 1145714 h 1199003"/>
              <a:gd name="connsiteX28" fmla="*/ 861447 w 1660729"/>
              <a:gd name="connsiteY28" fmla="*/ 1136833 h 1199003"/>
              <a:gd name="connsiteX29" fmla="*/ 950256 w 1660729"/>
              <a:gd name="connsiteY29" fmla="*/ 1119070 h 1199003"/>
              <a:gd name="connsiteX30" fmla="*/ 1003542 w 1660729"/>
              <a:gd name="connsiteY30" fmla="*/ 1101307 h 1199003"/>
              <a:gd name="connsiteX31" fmla="*/ 1030185 w 1660729"/>
              <a:gd name="connsiteY31" fmla="*/ 1092425 h 1199003"/>
              <a:gd name="connsiteX32" fmla="*/ 1083470 w 1660729"/>
              <a:gd name="connsiteY32" fmla="*/ 1065781 h 1199003"/>
              <a:gd name="connsiteX33" fmla="*/ 1216684 w 1660729"/>
              <a:gd name="connsiteY33" fmla="*/ 976966 h 1199003"/>
              <a:gd name="connsiteX34" fmla="*/ 1243326 w 1660729"/>
              <a:gd name="connsiteY34" fmla="*/ 959203 h 1199003"/>
              <a:gd name="connsiteX35" fmla="*/ 1269969 w 1660729"/>
              <a:gd name="connsiteY35" fmla="*/ 941440 h 1199003"/>
              <a:gd name="connsiteX36" fmla="*/ 1305493 w 1660729"/>
              <a:gd name="connsiteY36" fmla="*/ 914795 h 1199003"/>
              <a:gd name="connsiteX37" fmla="*/ 1332135 w 1660729"/>
              <a:gd name="connsiteY37" fmla="*/ 897032 h 1199003"/>
              <a:gd name="connsiteX38" fmla="*/ 1403183 w 1660729"/>
              <a:gd name="connsiteY38" fmla="*/ 843743 h 1199003"/>
              <a:gd name="connsiteX39" fmla="*/ 1456468 w 1660729"/>
              <a:gd name="connsiteY39" fmla="*/ 808217 h 1199003"/>
              <a:gd name="connsiteX40" fmla="*/ 1483111 w 1660729"/>
              <a:gd name="connsiteY40" fmla="*/ 781573 h 1199003"/>
              <a:gd name="connsiteX41" fmla="*/ 1536396 w 1660729"/>
              <a:gd name="connsiteY41" fmla="*/ 746047 h 1199003"/>
              <a:gd name="connsiteX42" fmla="*/ 1554158 w 1660729"/>
              <a:gd name="connsiteY42" fmla="*/ 719402 h 1199003"/>
              <a:gd name="connsiteX43" fmla="*/ 1625205 w 1660729"/>
              <a:gd name="connsiteY43" fmla="*/ 639468 h 1199003"/>
              <a:gd name="connsiteX44" fmla="*/ 1642967 w 1660729"/>
              <a:gd name="connsiteY44" fmla="*/ 586179 h 1199003"/>
              <a:gd name="connsiteX45" fmla="*/ 1651848 w 1660729"/>
              <a:gd name="connsiteY45" fmla="*/ 559535 h 1199003"/>
              <a:gd name="connsiteX46" fmla="*/ 1660729 w 1660729"/>
              <a:gd name="connsiteY46" fmla="*/ 461838 h 1199003"/>
              <a:gd name="connsiteX47" fmla="*/ 1651848 w 1660729"/>
              <a:gd name="connsiteY47" fmla="*/ 310853 h 1199003"/>
              <a:gd name="connsiteX48" fmla="*/ 1625205 w 1660729"/>
              <a:gd name="connsiteY48" fmla="*/ 248682 h 1199003"/>
              <a:gd name="connsiteX49" fmla="*/ 1483111 w 1660729"/>
              <a:gd name="connsiteY49" fmla="*/ 124341 h 1199003"/>
              <a:gd name="connsiteX50" fmla="*/ 1438706 w 1660729"/>
              <a:gd name="connsiteY50" fmla="*/ 88815 h 1199003"/>
              <a:gd name="connsiteX51" fmla="*/ 1394302 w 1660729"/>
              <a:gd name="connsiteY51" fmla="*/ 62171 h 1199003"/>
              <a:gd name="connsiteX52" fmla="*/ 1358778 w 1660729"/>
              <a:gd name="connsiteY52" fmla="*/ 44408 h 1199003"/>
              <a:gd name="connsiteX53" fmla="*/ 1332135 w 1660729"/>
              <a:gd name="connsiteY53" fmla="*/ 26645 h 1199003"/>
              <a:gd name="connsiteX54" fmla="*/ 1278850 w 1660729"/>
              <a:gd name="connsiteY54" fmla="*/ 8882 h 1199003"/>
              <a:gd name="connsiteX55" fmla="*/ 1252207 w 1660729"/>
              <a:gd name="connsiteY55" fmla="*/ 0 h 1199003"/>
              <a:gd name="connsiteX56" fmla="*/ 950256 w 1660729"/>
              <a:gd name="connsiteY56" fmla="*/ 8882 h 1199003"/>
              <a:gd name="connsiteX57" fmla="*/ 896971 w 1660729"/>
              <a:gd name="connsiteY57" fmla="*/ 17763 h 1199003"/>
              <a:gd name="connsiteX58" fmla="*/ 745996 w 1660729"/>
              <a:gd name="connsiteY58" fmla="*/ 35526 h 1199003"/>
              <a:gd name="connsiteX59" fmla="*/ 648306 w 1660729"/>
              <a:gd name="connsiteY59" fmla="*/ 44408 h 1199003"/>
              <a:gd name="connsiteX60" fmla="*/ 523973 w 1660729"/>
              <a:gd name="connsiteY60" fmla="*/ 62171 h 1199003"/>
              <a:gd name="connsiteX61" fmla="*/ 444045 w 1660729"/>
              <a:gd name="connsiteY61" fmla="*/ 88815 h 1199003"/>
              <a:gd name="connsiteX62" fmla="*/ 417402 w 1660729"/>
              <a:gd name="connsiteY62" fmla="*/ 97697 h 1199003"/>
              <a:gd name="connsiteX63" fmla="*/ 390760 w 1660729"/>
              <a:gd name="connsiteY63" fmla="*/ 115460 h 1199003"/>
              <a:gd name="connsiteX64" fmla="*/ 328593 w 1660729"/>
              <a:gd name="connsiteY64" fmla="*/ 133223 h 1199003"/>
              <a:gd name="connsiteX65" fmla="*/ 301951 w 1660729"/>
              <a:gd name="connsiteY65" fmla="*/ 168749 h 1199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60729" h="1199003">
                <a:moveTo>
                  <a:pt x="364117" y="79934"/>
                </a:moveTo>
                <a:cubicBezTo>
                  <a:pt x="349315" y="94736"/>
                  <a:pt x="335465" y="110556"/>
                  <a:pt x="319712" y="124341"/>
                </a:cubicBezTo>
                <a:cubicBezTo>
                  <a:pt x="311680" y="131370"/>
                  <a:pt x="300617" y="134556"/>
                  <a:pt x="293070" y="142104"/>
                </a:cubicBezTo>
                <a:cubicBezTo>
                  <a:pt x="233868" y="201311"/>
                  <a:pt x="319708" y="139147"/>
                  <a:pt x="248665" y="186512"/>
                </a:cubicBezTo>
                <a:lnTo>
                  <a:pt x="195380" y="266445"/>
                </a:lnTo>
                <a:cubicBezTo>
                  <a:pt x="189459" y="275327"/>
                  <a:pt x="180993" y="282964"/>
                  <a:pt x="177618" y="293090"/>
                </a:cubicBezTo>
                <a:cubicBezTo>
                  <a:pt x="174658" y="301971"/>
                  <a:pt x="173283" y="311550"/>
                  <a:pt x="168737" y="319734"/>
                </a:cubicBezTo>
                <a:cubicBezTo>
                  <a:pt x="158370" y="338396"/>
                  <a:pt x="133213" y="373023"/>
                  <a:pt x="133213" y="373023"/>
                </a:cubicBezTo>
                <a:cubicBezTo>
                  <a:pt x="127293" y="390786"/>
                  <a:pt x="125837" y="410733"/>
                  <a:pt x="115452" y="426312"/>
                </a:cubicBezTo>
                <a:cubicBezTo>
                  <a:pt x="109531" y="435194"/>
                  <a:pt x="102025" y="443203"/>
                  <a:pt x="97690" y="452957"/>
                </a:cubicBezTo>
                <a:cubicBezTo>
                  <a:pt x="90086" y="470067"/>
                  <a:pt x="85849" y="488483"/>
                  <a:pt x="79928" y="506246"/>
                </a:cubicBezTo>
                <a:cubicBezTo>
                  <a:pt x="76968" y="515127"/>
                  <a:pt x="76240" y="525100"/>
                  <a:pt x="71047" y="532890"/>
                </a:cubicBezTo>
                <a:cubicBezTo>
                  <a:pt x="65126" y="541772"/>
                  <a:pt x="57620" y="549781"/>
                  <a:pt x="53285" y="559535"/>
                </a:cubicBezTo>
                <a:cubicBezTo>
                  <a:pt x="45681" y="576645"/>
                  <a:pt x="40064" y="594659"/>
                  <a:pt x="35523" y="612824"/>
                </a:cubicBezTo>
                <a:cubicBezTo>
                  <a:pt x="29891" y="635356"/>
                  <a:pt x="12786" y="698996"/>
                  <a:pt x="8881" y="728284"/>
                </a:cubicBezTo>
                <a:cubicBezTo>
                  <a:pt x="4949" y="757776"/>
                  <a:pt x="2960" y="787494"/>
                  <a:pt x="0" y="817099"/>
                </a:cubicBezTo>
                <a:cubicBezTo>
                  <a:pt x="2960" y="876309"/>
                  <a:pt x="2086" y="935836"/>
                  <a:pt x="8881" y="994729"/>
                </a:cubicBezTo>
                <a:cubicBezTo>
                  <a:pt x="11027" y="1013329"/>
                  <a:pt x="20723" y="1030255"/>
                  <a:pt x="26643" y="1048018"/>
                </a:cubicBezTo>
                <a:cubicBezTo>
                  <a:pt x="32978" y="1067025"/>
                  <a:pt x="37080" y="1087127"/>
                  <a:pt x="53285" y="1101307"/>
                </a:cubicBezTo>
                <a:cubicBezTo>
                  <a:pt x="69350" y="1115365"/>
                  <a:pt x="88809" y="1124991"/>
                  <a:pt x="106571" y="1136833"/>
                </a:cubicBezTo>
                <a:cubicBezTo>
                  <a:pt x="115452" y="1142754"/>
                  <a:pt x="123087" y="1151221"/>
                  <a:pt x="133213" y="1154596"/>
                </a:cubicBezTo>
                <a:lnTo>
                  <a:pt x="186499" y="1172359"/>
                </a:lnTo>
                <a:cubicBezTo>
                  <a:pt x="195380" y="1175319"/>
                  <a:pt x="204060" y="1178969"/>
                  <a:pt x="213142" y="1181240"/>
                </a:cubicBezTo>
                <a:cubicBezTo>
                  <a:pt x="263309" y="1193784"/>
                  <a:pt x="236696" y="1187728"/>
                  <a:pt x="293070" y="1199003"/>
                </a:cubicBezTo>
                <a:cubicBezTo>
                  <a:pt x="384839" y="1196043"/>
                  <a:pt x="476702" y="1195215"/>
                  <a:pt x="568378" y="1190122"/>
                </a:cubicBezTo>
                <a:cubicBezTo>
                  <a:pt x="583449" y="1189285"/>
                  <a:pt x="597863" y="1183535"/>
                  <a:pt x="612782" y="1181240"/>
                </a:cubicBezTo>
                <a:cubicBezTo>
                  <a:pt x="714907" y="1165527"/>
                  <a:pt x="650320" y="1179752"/>
                  <a:pt x="737115" y="1163477"/>
                </a:cubicBezTo>
                <a:cubicBezTo>
                  <a:pt x="766787" y="1157913"/>
                  <a:pt x="796636" y="1153036"/>
                  <a:pt x="825924" y="1145714"/>
                </a:cubicBezTo>
                <a:cubicBezTo>
                  <a:pt x="837765" y="1142754"/>
                  <a:pt x="849513" y="1139391"/>
                  <a:pt x="861447" y="1136833"/>
                </a:cubicBezTo>
                <a:cubicBezTo>
                  <a:pt x="890966" y="1130507"/>
                  <a:pt x="921616" y="1128617"/>
                  <a:pt x="950256" y="1119070"/>
                </a:cubicBezTo>
                <a:lnTo>
                  <a:pt x="1003542" y="1101307"/>
                </a:lnTo>
                <a:cubicBezTo>
                  <a:pt x="1012423" y="1098346"/>
                  <a:pt x="1022396" y="1097618"/>
                  <a:pt x="1030185" y="1092425"/>
                </a:cubicBezTo>
                <a:cubicBezTo>
                  <a:pt x="1064616" y="1069469"/>
                  <a:pt x="1046701" y="1078037"/>
                  <a:pt x="1083470" y="1065781"/>
                </a:cubicBezTo>
                <a:lnTo>
                  <a:pt x="1216684" y="976966"/>
                </a:lnTo>
                <a:lnTo>
                  <a:pt x="1243326" y="959203"/>
                </a:lnTo>
                <a:cubicBezTo>
                  <a:pt x="1252207" y="953282"/>
                  <a:pt x="1261430" y="947845"/>
                  <a:pt x="1269969" y="941440"/>
                </a:cubicBezTo>
                <a:cubicBezTo>
                  <a:pt x="1281810" y="932558"/>
                  <a:pt x="1293448" y="923399"/>
                  <a:pt x="1305493" y="914795"/>
                </a:cubicBezTo>
                <a:cubicBezTo>
                  <a:pt x="1314178" y="908591"/>
                  <a:pt x="1323503" y="903310"/>
                  <a:pt x="1332135" y="897032"/>
                </a:cubicBezTo>
                <a:cubicBezTo>
                  <a:pt x="1356076" y="879619"/>
                  <a:pt x="1378552" y="860165"/>
                  <a:pt x="1403183" y="843743"/>
                </a:cubicBezTo>
                <a:cubicBezTo>
                  <a:pt x="1420945" y="831901"/>
                  <a:pt x="1441373" y="823312"/>
                  <a:pt x="1456468" y="808217"/>
                </a:cubicBezTo>
                <a:cubicBezTo>
                  <a:pt x="1465349" y="799336"/>
                  <a:pt x="1473197" y="789284"/>
                  <a:pt x="1483111" y="781573"/>
                </a:cubicBezTo>
                <a:cubicBezTo>
                  <a:pt x="1499961" y="768466"/>
                  <a:pt x="1536396" y="746047"/>
                  <a:pt x="1536396" y="746047"/>
                </a:cubicBezTo>
                <a:cubicBezTo>
                  <a:pt x="1542317" y="737165"/>
                  <a:pt x="1547067" y="727380"/>
                  <a:pt x="1554158" y="719402"/>
                </a:cubicBezTo>
                <a:cubicBezTo>
                  <a:pt x="1572025" y="699301"/>
                  <a:pt x="1611767" y="669704"/>
                  <a:pt x="1625205" y="639468"/>
                </a:cubicBezTo>
                <a:cubicBezTo>
                  <a:pt x="1632809" y="622358"/>
                  <a:pt x="1637046" y="603942"/>
                  <a:pt x="1642967" y="586179"/>
                </a:cubicBezTo>
                <a:lnTo>
                  <a:pt x="1651848" y="559535"/>
                </a:lnTo>
                <a:cubicBezTo>
                  <a:pt x="1654808" y="526969"/>
                  <a:pt x="1660729" y="494538"/>
                  <a:pt x="1660729" y="461838"/>
                </a:cubicBezTo>
                <a:cubicBezTo>
                  <a:pt x="1660729" y="411423"/>
                  <a:pt x="1656864" y="361018"/>
                  <a:pt x="1651848" y="310853"/>
                </a:cubicBezTo>
                <a:cubicBezTo>
                  <a:pt x="1650577" y="298138"/>
                  <a:pt x="1630472" y="255120"/>
                  <a:pt x="1625205" y="248682"/>
                </a:cubicBezTo>
                <a:cubicBezTo>
                  <a:pt x="1581345" y="195072"/>
                  <a:pt x="1537599" y="167156"/>
                  <a:pt x="1483111" y="124341"/>
                </a:cubicBezTo>
                <a:cubicBezTo>
                  <a:pt x="1468206" y="112629"/>
                  <a:pt x="1454960" y="98568"/>
                  <a:pt x="1438706" y="88815"/>
                </a:cubicBezTo>
                <a:cubicBezTo>
                  <a:pt x="1423905" y="79934"/>
                  <a:pt x="1409391" y="70554"/>
                  <a:pt x="1394302" y="62171"/>
                </a:cubicBezTo>
                <a:cubicBezTo>
                  <a:pt x="1382729" y="55741"/>
                  <a:pt x="1370273" y="50977"/>
                  <a:pt x="1358778" y="44408"/>
                </a:cubicBezTo>
                <a:cubicBezTo>
                  <a:pt x="1349511" y="39112"/>
                  <a:pt x="1341889" y="30980"/>
                  <a:pt x="1332135" y="26645"/>
                </a:cubicBezTo>
                <a:cubicBezTo>
                  <a:pt x="1315026" y="19041"/>
                  <a:pt x="1296612" y="14803"/>
                  <a:pt x="1278850" y="8882"/>
                </a:cubicBezTo>
                <a:lnTo>
                  <a:pt x="1252207" y="0"/>
                </a:lnTo>
                <a:cubicBezTo>
                  <a:pt x="1151557" y="2961"/>
                  <a:pt x="1050824" y="3853"/>
                  <a:pt x="950256" y="8882"/>
                </a:cubicBezTo>
                <a:cubicBezTo>
                  <a:pt x="932272" y="9781"/>
                  <a:pt x="914797" y="15216"/>
                  <a:pt x="896971" y="17763"/>
                </a:cubicBezTo>
                <a:cubicBezTo>
                  <a:pt x="863906" y="22487"/>
                  <a:pt x="777108" y="32415"/>
                  <a:pt x="745996" y="35526"/>
                </a:cubicBezTo>
                <a:cubicBezTo>
                  <a:pt x="713461" y="38780"/>
                  <a:pt x="680771" y="40512"/>
                  <a:pt x="648306" y="44408"/>
                </a:cubicBezTo>
                <a:cubicBezTo>
                  <a:pt x="606739" y="49396"/>
                  <a:pt x="523973" y="62171"/>
                  <a:pt x="523973" y="62171"/>
                </a:cubicBezTo>
                <a:lnTo>
                  <a:pt x="444045" y="88815"/>
                </a:lnTo>
                <a:cubicBezTo>
                  <a:pt x="435164" y="91776"/>
                  <a:pt x="425191" y="92504"/>
                  <a:pt x="417402" y="97697"/>
                </a:cubicBezTo>
                <a:cubicBezTo>
                  <a:pt x="408521" y="103618"/>
                  <a:pt x="400307" y="110686"/>
                  <a:pt x="390760" y="115460"/>
                </a:cubicBezTo>
                <a:cubicBezTo>
                  <a:pt x="378023" y="121829"/>
                  <a:pt x="339969" y="130379"/>
                  <a:pt x="328593" y="133223"/>
                </a:cubicBezTo>
                <a:cubicBezTo>
                  <a:pt x="297025" y="154271"/>
                  <a:pt x="301951" y="140312"/>
                  <a:pt x="301951" y="168749"/>
                </a:cubicBezTo>
              </a:path>
            </a:pathLst>
          </a:custGeom>
          <a:ln w="28575" cmpd="sng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6944866" y="1989457"/>
            <a:ext cx="1483111" cy="1865115"/>
          </a:xfrm>
          <a:custGeom>
            <a:avLst/>
            <a:gdLst>
              <a:gd name="connsiteX0" fmla="*/ 17762 w 1483111"/>
              <a:gd name="connsiteY0" fmla="*/ 550653 h 1865115"/>
              <a:gd name="connsiteX1" fmla="*/ 8881 w 1483111"/>
              <a:gd name="connsiteY1" fmla="*/ 595060 h 1865115"/>
              <a:gd name="connsiteX2" fmla="*/ 0 w 1483111"/>
              <a:gd name="connsiteY2" fmla="*/ 630586 h 1865115"/>
              <a:gd name="connsiteX3" fmla="*/ 8881 w 1483111"/>
              <a:gd name="connsiteY3" fmla="*/ 746046 h 1865115"/>
              <a:gd name="connsiteX4" fmla="*/ 35524 w 1483111"/>
              <a:gd name="connsiteY4" fmla="*/ 825979 h 1865115"/>
              <a:gd name="connsiteX5" fmla="*/ 53286 w 1483111"/>
              <a:gd name="connsiteY5" fmla="*/ 879268 h 1865115"/>
              <a:gd name="connsiteX6" fmla="*/ 71048 w 1483111"/>
              <a:gd name="connsiteY6" fmla="*/ 905913 h 1865115"/>
              <a:gd name="connsiteX7" fmla="*/ 88809 w 1483111"/>
              <a:gd name="connsiteY7" fmla="*/ 959202 h 1865115"/>
              <a:gd name="connsiteX8" fmla="*/ 97690 w 1483111"/>
              <a:gd name="connsiteY8" fmla="*/ 985846 h 1865115"/>
              <a:gd name="connsiteX9" fmla="*/ 124333 w 1483111"/>
              <a:gd name="connsiteY9" fmla="*/ 1048017 h 1865115"/>
              <a:gd name="connsiteX10" fmla="*/ 142095 w 1483111"/>
              <a:gd name="connsiteY10" fmla="*/ 1136832 h 1865115"/>
              <a:gd name="connsiteX11" fmla="*/ 168737 w 1483111"/>
              <a:gd name="connsiteY11" fmla="*/ 1234528 h 1865115"/>
              <a:gd name="connsiteX12" fmla="*/ 195380 w 1483111"/>
              <a:gd name="connsiteY12" fmla="*/ 1332225 h 1865115"/>
              <a:gd name="connsiteX13" fmla="*/ 204261 w 1483111"/>
              <a:gd name="connsiteY13" fmla="*/ 1358869 h 1865115"/>
              <a:gd name="connsiteX14" fmla="*/ 248666 w 1483111"/>
              <a:gd name="connsiteY14" fmla="*/ 1438803 h 1865115"/>
              <a:gd name="connsiteX15" fmla="*/ 275308 w 1483111"/>
              <a:gd name="connsiteY15" fmla="*/ 1465447 h 1865115"/>
              <a:gd name="connsiteX16" fmla="*/ 310832 w 1483111"/>
              <a:gd name="connsiteY16" fmla="*/ 1518736 h 1865115"/>
              <a:gd name="connsiteX17" fmla="*/ 355236 w 1483111"/>
              <a:gd name="connsiteY17" fmla="*/ 1572025 h 1865115"/>
              <a:gd name="connsiteX18" fmla="*/ 426284 w 1483111"/>
              <a:gd name="connsiteY18" fmla="*/ 1651959 h 1865115"/>
              <a:gd name="connsiteX19" fmla="*/ 559497 w 1483111"/>
              <a:gd name="connsiteY19" fmla="*/ 1740774 h 1865115"/>
              <a:gd name="connsiteX20" fmla="*/ 586140 w 1483111"/>
              <a:gd name="connsiteY20" fmla="*/ 1758537 h 1865115"/>
              <a:gd name="connsiteX21" fmla="*/ 612783 w 1483111"/>
              <a:gd name="connsiteY21" fmla="*/ 1776300 h 1865115"/>
              <a:gd name="connsiteX22" fmla="*/ 666068 w 1483111"/>
              <a:gd name="connsiteY22" fmla="*/ 1794063 h 1865115"/>
              <a:gd name="connsiteX23" fmla="*/ 701592 w 1483111"/>
              <a:gd name="connsiteY23" fmla="*/ 1811826 h 1865115"/>
              <a:gd name="connsiteX24" fmla="*/ 737115 w 1483111"/>
              <a:gd name="connsiteY24" fmla="*/ 1820707 h 1865115"/>
              <a:gd name="connsiteX25" fmla="*/ 790401 w 1483111"/>
              <a:gd name="connsiteY25" fmla="*/ 1838470 h 1865115"/>
              <a:gd name="connsiteX26" fmla="*/ 817043 w 1483111"/>
              <a:gd name="connsiteY26" fmla="*/ 1847352 h 1865115"/>
              <a:gd name="connsiteX27" fmla="*/ 888091 w 1483111"/>
              <a:gd name="connsiteY27" fmla="*/ 1865115 h 1865115"/>
              <a:gd name="connsiteX28" fmla="*/ 1003542 w 1483111"/>
              <a:gd name="connsiteY28" fmla="*/ 1856233 h 1865115"/>
              <a:gd name="connsiteX29" fmla="*/ 1039066 w 1483111"/>
              <a:gd name="connsiteY29" fmla="*/ 1838470 h 1865115"/>
              <a:gd name="connsiteX30" fmla="*/ 1101232 w 1483111"/>
              <a:gd name="connsiteY30" fmla="*/ 1811826 h 1865115"/>
              <a:gd name="connsiteX31" fmla="*/ 1127875 w 1483111"/>
              <a:gd name="connsiteY31" fmla="*/ 1785181 h 1865115"/>
              <a:gd name="connsiteX32" fmla="*/ 1181160 w 1483111"/>
              <a:gd name="connsiteY32" fmla="*/ 1740774 h 1865115"/>
              <a:gd name="connsiteX33" fmla="*/ 1198922 w 1483111"/>
              <a:gd name="connsiteY33" fmla="*/ 1705248 h 1865115"/>
              <a:gd name="connsiteX34" fmla="*/ 1261089 w 1483111"/>
              <a:gd name="connsiteY34" fmla="*/ 1634196 h 1865115"/>
              <a:gd name="connsiteX35" fmla="*/ 1278850 w 1483111"/>
              <a:gd name="connsiteY35" fmla="*/ 1589788 h 1865115"/>
              <a:gd name="connsiteX36" fmla="*/ 1296612 w 1483111"/>
              <a:gd name="connsiteY36" fmla="*/ 1563144 h 1865115"/>
              <a:gd name="connsiteX37" fmla="*/ 1341017 w 1483111"/>
              <a:gd name="connsiteY37" fmla="*/ 1474329 h 1865115"/>
              <a:gd name="connsiteX38" fmla="*/ 1358779 w 1483111"/>
              <a:gd name="connsiteY38" fmla="*/ 1438803 h 1865115"/>
              <a:gd name="connsiteX39" fmla="*/ 1376540 w 1483111"/>
              <a:gd name="connsiteY39" fmla="*/ 1412158 h 1865115"/>
              <a:gd name="connsiteX40" fmla="*/ 1394302 w 1483111"/>
              <a:gd name="connsiteY40" fmla="*/ 1341106 h 1865115"/>
              <a:gd name="connsiteX41" fmla="*/ 1403183 w 1483111"/>
              <a:gd name="connsiteY41" fmla="*/ 1305580 h 1865115"/>
              <a:gd name="connsiteX42" fmla="*/ 1429826 w 1483111"/>
              <a:gd name="connsiteY42" fmla="*/ 1190121 h 1865115"/>
              <a:gd name="connsiteX43" fmla="*/ 1438707 w 1483111"/>
              <a:gd name="connsiteY43" fmla="*/ 1154595 h 1865115"/>
              <a:gd name="connsiteX44" fmla="*/ 1456468 w 1483111"/>
              <a:gd name="connsiteY44" fmla="*/ 1092424 h 1865115"/>
              <a:gd name="connsiteX45" fmla="*/ 1465349 w 1483111"/>
              <a:gd name="connsiteY45" fmla="*/ 1030254 h 1865115"/>
              <a:gd name="connsiteX46" fmla="*/ 1474230 w 1483111"/>
              <a:gd name="connsiteY46" fmla="*/ 985846 h 1865115"/>
              <a:gd name="connsiteX47" fmla="*/ 1483111 w 1483111"/>
              <a:gd name="connsiteY47" fmla="*/ 932557 h 1865115"/>
              <a:gd name="connsiteX48" fmla="*/ 1474230 w 1483111"/>
              <a:gd name="connsiteY48" fmla="*/ 559534 h 1865115"/>
              <a:gd name="connsiteX49" fmla="*/ 1456468 w 1483111"/>
              <a:gd name="connsiteY49" fmla="*/ 452956 h 1865115"/>
              <a:gd name="connsiteX50" fmla="*/ 1447588 w 1483111"/>
              <a:gd name="connsiteY50" fmla="*/ 408549 h 1865115"/>
              <a:gd name="connsiteX51" fmla="*/ 1429826 w 1483111"/>
              <a:gd name="connsiteY51" fmla="*/ 355260 h 1865115"/>
              <a:gd name="connsiteX52" fmla="*/ 1403183 w 1483111"/>
              <a:gd name="connsiteY52" fmla="*/ 301971 h 1865115"/>
              <a:gd name="connsiteX53" fmla="*/ 1385421 w 1483111"/>
              <a:gd name="connsiteY53" fmla="*/ 275326 h 1865115"/>
              <a:gd name="connsiteX54" fmla="*/ 1376540 w 1483111"/>
              <a:gd name="connsiteY54" fmla="*/ 248682 h 1865115"/>
              <a:gd name="connsiteX55" fmla="*/ 1332136 w 1483111"/>
              <a:gd name="connsiteY55" fmla="*/ 195393 h 1865115"/>
              <a:gd name="connsiteX56" fmla="*/ 1296612 w 1483111"/>
              <a:gd name="connsiteY56" fmla="*/ 142104 h 1865115"/>
              <a:gd name="connsiteX57" fmla="*/ 1278850 w 1483111"/>
              <a:gd name="connsiteY57" fmla="*/ 106578 h 1865115"/>
              <a:gd name="connsiteX58" fmla="*/ 1252208 w 1483111"/>
              <a:gd name="connsiteY58" fmla="*/ 79933 h 1865115"/>
              <a:gd name="connsiteX59" fmla="*/ 1234446 w 1483111"/>
              <a:gd name="connsiteY59" fmla="*/ 53289 h 1865115"/>
              <a:gd name="connsiteX60" fmla="*/ 1181160 w 1483111"/>
              <a:gd name="connsiteY60" fmla="*/ 8881 h 1865115"/>
              <a:gd name="connsiteX61" fmla="*/ 1154518 w 1483111"/>
              <a:gd name="connsiteY61" fmla="*/ 0 h 1865115"/>
              <a:gd name="connsiteX62" fmla="*/ 1083471 w 1483111"/>
              <a:gd name="connsiteY62" fmla="*/ 8881 h 1865115"/>
              <a:gd name="connsiteX63" fmla="*/ 1030185 w 1483111"/>
              <a:gd name="connsiteY63" fmla="*/ 26644 h 1865115"/>
              <a:gd name="connsiteX64" fmla="*/ 950257 w 1483111"/>
              <a:gd name="connsiteY64" fmla="*/ 79933 h 1865115"/>
              <a:gd name="connsiteX65" fmla="*/ 896972 w 1483111"/>
              <a:gd name="connsiteY65" fmla="*/ 115459 h 1865115"/>
              <a:gd name="connsiteX66" fmla="*/ 843686 w 1483111"/>
              <a:gd name="connsiteY66" fmla="*/ 159867 h 1865115"/>
              <a:gd name="connsiteX67" fmla="*/ 817043 w 1483111"/>
              <a:gd name="connsiteY67" fmla="*/ 186511 h 1865115"/>
              <a:gd name="connsiteX68" fmla="*/ 790401 w 1483111"/>
              <a:gd name="connsiteY68" fmla="*/ 204274 h 1865115"/>
              <a:gd name="connsiteX69" fmla="*/ 763758 w 1483111"/>
              <a:gd name="connsiteY69" fmla="*/ 230919 h 1865115"/>
              <a:gd name="connsiteX70" fmla="*/ 683830 w 1483111"/>
              <a:gd name="connsiteY70" fmla="*/ 284208 h 1865115"/>
              <a:gd name="connsiteX71" fmla="*/ 621664 w 1483111"/>
              <a:gd name="connsiteY71" fmla="*/ 328615 h 1865115"/>
              <a:gd name="connsiteX72" fmla="*/ 541735 w 1483111"/>
              <a:gd name="connsiteY72" fmla="*/ 364141 h 1865115"/>
              <a:gd name="connsiteX73" fmla="*/ 515093 w 1483111"/>
              <a:gd name="connsiteY73" fmla="*/ 381904 h 1865115"/>
              <a:gd name="connsiteX74" fmla="*/ 461807 w 1483111"/>
              <a:gd name="connsiteY74" fmla="*/ 399667 h 1865115"/>
              <a:gd name="connsiteX75" fmla="*/ 417403 w 1483111"/>
              <a:gd name="connsiteY75" fmla="*/ 417430 h 1865115"/>
              <a:gd name="connsiteX76" fmla="*/ 364117 w 1483111"/>
              <a:gd name="connsiteY76" fmla="*/ 435193 h 1865115"/>
              <a:gd name="connsiteX77" fmla="*/ 337475 w 1483111"/>
              <a:gd name="connsiteY77" fmla="*/ 444075 h 1865115"/>
              <a:gd name="connsiteX78" fmla="*/ 293070 w 1483111"/>
              <a:gd name="connsiteY78" fmla="*/ 452956 h 1865115"/>
              <a:gd name="connsiteX79" fmla="*/ 266427 w 1483111"/>
              <a:gd name="connsiteY79" fmla="*/ 461838 h 1865115"/>
              <a:gd name="connsiteX80" fmla="*/ 186499 w 1483111"/>
              <a:gd name="connsiteY80" fmla="*/ 479601 h 1865115"/>
              <a:gd name="connsiteX81" fmla="*/ 159857 w 1483111"/>
              <a:gd name="connsiteY81" fmla="*/ 488482 h 1865115"/>
              <a:gd name="connsiteX82" fmla="*/ 115452 w 1483111"/>
              <a:gd name="connsiteY82" fmla="*/ 497364 h 1865115"/>
              <a:gd name="connsiteX83" fmla="*/ 53286 w 1483111"/>
              <a:gd name="connsiteY83" fmla="*/ 515127 h 1865115"/>
              <a:gd name="connsiteX84" fmla="*/ 17762 w 1483111"/>
              <a:gd name="connsiteY84" fmla="*/ 550653 h 186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483111" h="1865115">
                <a:moveTo>
                  <a:pt x="17762" y="550653"/>
                </a:moveTo>
                <a:cubicBezTo>
                  <a:pt x="10361" y="563975"/>
                  <a:pt x="12156" y="580324"/>
                  <a:pt x="8881" y="595060"/>
                </a:cubicBezTo>
                <a:cubicBezTo>
                  <a:pt x="6233" y="606976"/>
                  <a:pt x="0" y="618380"/>
                  <a:pt x="0" y="630586"/>
                </a:cubicBezTo>
                <a:cubicBezTo>
                  <a:pt x="0" y="669186"/>
                  <a:pt x="2861" y="707918"/>
                  <a:pt x="8881" y="746046"/>
                </a:cubicBezTo>
                <a:cubicBezTo>
                  <a:pt x="8881" y="746049"/>
                  <a:pt x="31083" y="812655"/>
                  <a:pt x="35524" y="825979"/>
                </a:cubicBezTo>
                <a:cubicBezTo>
                  <a:pt x="35524" y="825980"/>
                  <a:pt x="53285" y="879267"/>
                  <a:pt x="53286" y="879268"/>
                </a:cubicBezTo>
                <a:lnTo>
                  <a:pt x="71048" y="905913"/>
                </a:lnTo>
                <a:lnTo>
                  <a:pt x="88809" y="959202"/>
                </a:lnTo>
                <a:cubicBezTo>
                  <a:pt x="91769" y="968083"/>
                  <a:pt x="93504" y="977473"/>
                  <a:pt x="97690" y="985846"/>
                </a:cubicBezTo>
                <a:cubicBezTo>
                  <a:pt x="109079" y="1008626"/>
                  <a:pt x="118732" y="1023746"/>
                  <a:pt x="124333" y="1048017"/>
                </a:cubicBezTo>
                <a:cubicBezTo>
                  <a:pt x="131121" y="1077435"/>
                  <a:pt x="132548" y="1108190"/>
                  <a:pt x="142095" y="1136832"/>
                </a:cubicBezTo>
                <a:cubicBezTo>
                  <a:pt x="154856" y="1175116"/>
                  <a:pt x="158719" y="1184435"/>
                  <a:pt x="168737" y="1234528"/>
                </a:cubicBezTo>
                <a:cubicBezTo>
                  <a:pt x="181290" y="1297295"/>
                  <a:pt x="172845" y="1264616"/>
                  <a:pt x="195380" y="1332225"/>
                </a:cubicBezTo>
                <a:cubicBezTo>
                  <a:pt x="198340" y="1341106"/>
                  <a:pt x="200075" y="1350496"/>
                  <a:pt x="204261" y="1358869"/>
                </a:cubicBezTo>
                <a:cubicBezTo>
                  <a:pt x="216913" y="1384175"/>
                  <a:pt x="231939" y="1416499"/>
                  <a:pt x="248666" y="1438803"/>
                </a:cubicBezTo>
                <a:cubicBezTo>
                  <a:pt x="256201" y="1448851"/>
                  <a:pt x="267597" y="1455533"/>
                  <a:pt x="275308" y="1465447"/>
                </a:cubicBezTo>
                <a:cubicBezTo>
                  <a:pt x="288414" y="1482299"/>
                  <a:pt x="298991" y="1500973"/>
                  <a:pt x="310832" y="1518736"/>
                </a:cubicBezTo>
                <a:cubicBezTo>
                  <a:pt x="354935" y="1584895"/>
                  <a:pt x="298249" y="1503636"/>
                  <a:pt x="355236" y="1572025"/>
                </a:cubicBezTo>
                <a:cubicBezTo>
                  <a:pt x="388604" y="1612070"/>
                  <a:pt x="361513" y="1608775"/>
                  <a:pt x="426284" y="1651959"/>
                </a:cubicBezTo>
                <a:lnTo>
                  <a:pt x="559497" y="1740774"/>
                </a:lnTo>
                <a:lnTo>
                  <a:pt x="586140" y="1758537"/>
                </a:lnTo>
                <a:cubicBezTo>
                  <a:pt x="595021" y="1764458"/>
                  <a:pt x="602657" y="1772924"/>
                  <a:pt x="612783" y="1776300"/>
                </a:cubicBezTo>
                <a:cubicBezTo>
                  <a:pt x="630545" y="1782221"/>
                  <a:pt x="649322" y="1785690"/>
                  <a:pt x="666068" y="1794063"/>
                </a:cubicBezTo>
                <a:cubicBezTo>
                  <a:pt x="677909" y="1799984"/>
                  <a:pt x="689196" y="1807177"/>
                  <a:pt x="701592" y="1811826"/>
                </a:cubicBezTo>
                <a:cubicBezTo>
                  <a:pt x="713020" y="1816112"/>
                  <a:pt x="725424" y="1817200"/>
                  <a:pt x="737115" y="1820707"/>
                </a:cubicBezTo>
                <a:cubicBezTo>
                  <a:pt x="755048" y="1826087"/>
                  <a:pt x="772639" y="1832549"/>
                  <a:pt x="790401" y="1838470"/>
                </a:cubicBezTo>
                <a:cubicBezTo>
                  <a:pt x="799282" y="1841430"/>
                  <a:pt x="807961" y="1845081"/>
                  <a:pt x="817043" y="1847352"/>
                </a:cubicBezTo>
                <a:lnTo>
                  <a:pt x="888091" y="1865115"/>
                </a:lnTo>
                <a:cubicBezTo>
                  <a:pt x="926575" y="1862154"/>
                  <a:pt x="965532" y="1862941"/>
                  <a:pt x="1003542" y="1856233"/>
                </a:cubicBezTo>
                <a:cubicBezTo>
                  <a:pt x="1016580" y="1853932"/>
                  <a:pt x="1026897" y="1843685"/>
                  <a:pt x="1039066" y="1838470"/>
                </a:cubicBezTo>
                <a:cubicBezTo>
                  <a:pt x="1068058" y="1826044"/>
                  <a:pt x="1071775" y="1832868"/>
                  <a:pt x="1101232" y="1811826"/>
                </a:cubicBezTo>
                <a:cubicBezTo>
                  <a:pt x="1111452" y="1804525"/>
                  <a:pt x="1118226" y="1793222"/>
                  <a:pt x="1127875" y="1785181"/>
                </a:cubicBezTo>
                <a:cubicBezTo>
                  <a:pt x="1155369" y="1762268"/>
                  <a:pt x="1158266" y="1772827"/>
                  <a:pt x="1181160" y="1740774"/>
                </a:cubicBezTo>
                <a:cubicBezTo>
                  <a:pt x="1188855" y="1730000"/>
                  <a:pt x="1190794" y="1715699"/>
                  <a:pt x="1198922" y="1705248"/>
                </a:cubicBezTo>
                <a:cubicBezTo>
                  <a:pt x="1231325" y="1663584"/>
                  <a:pt x="1241684" y="1673010"/>
                  <a:pt x="1261089" y="1634196"/>
                </a:cubicBezTo>
                <a:cubicBezTo>
                  <a:pt x="1268218" y="1619936"/>
                  <a:pt x="1271721" y="1604048"/>
                  <a:pt x="1278850" y="1589788"/>
                </a:cubicBezTo>
                <a:cubicBezTo>
                  <a:pt x="1283623" y="1580241"/>
                  <a:pt x="1291552" y="1572542"/>
                  <a:pt x="1296612" y="1563144"/>
                </a:cubicBezTo>
                <a:cubicBezTo>
                  <a:pt x="1312304" y="1534001"/>
                  <a:pt x="1326215" y="1503934"/>
                  <a:pt x="1341017" y="1474329"/>
                </a:cubicBezTo>
                <a:cubicBezTo>
                  <a:pt x="1346938" y="1462487"/>
                  <a:pt x="1351436" y="1449819"/>
                  <a:pt x="1358779" y="1438803"/>
                </a:cubicBezTo>
                <a:lnTo>
                  <a:pt x="1376540" y="1412158"/>
                </a:lnTo>
                <a:lnTo>
                  <a:pt x="1394302" y="1341106"/>
                </a:lnTo>
                <a:cubicBezTo>
                  <a:pt x="1397262" y="1329264"/>
                  <a:pt x="1400789" y="1317549"/>
                  <a:pt x="1403183" y="1305580"/>
                </a:cubicBezTo>
                <a:cubicBezTo>
                  <a:pt x="1416852" y="1237234"/>
                  <a:pt x="1408403" y="1275818"/>
                  <a:pt x="1429826" y="1190121"/>
                </a:cubicBezTo>
                <a:cubicBezTo>
                  <a:pt x="1432786" y="1178279"/>
                  <a:pt x="1434847" y="1166175"/>
                  <a:pt x="1438707" y="1154595"/>
                </a:cubicBezTo>
                <a:cubicBezTo>
                  <a:pt x="1446318" y="1131762"/>
                  <a:pt x="1452007" y="1116965"/>
                  <a:pt x="1456468" y="1092424"/>
                </a:cubicBezTo>
                <a:cubicBezTo>
                  <a:pt x="1460212" y="1071828"/>
                  <a:pt x="1461908" y="1050903"/>
                  <a:pt x="1465349" y="1030254"/>
                </a:cubicBezTo>
                <a:cubicBezTo>
                  <a:pt x="1467831" y="1015364"/>
                  <a:pt x="1471530" y="1000698"/>
                  <a:pt x="1474230" y="985846"/>
                </a:cubicBezTo>
                <a:cubicBezTo>
                  <a:pt x="1477451" y="968128"/>
                  <a:pt x="1480151" y="950320"/>
                  <a:pt x="1483111" y="932557"/>
                </a:cubicBezTo>
                <a:cubicBezTo>
                  <a:pt x="1480151" y="808216"/>
                  <a:pt x="1479201" y="683811"/>
                  <a:pt x="1474230" y="559534"/>
                </a:cubicBezTo>
                <a:cubicBezTo>
                  <a:pt x="1471755" y="497665"/>
                  <a:pt x="1467087" y="500747"/>
                  <a:pt x="1456468" y="452956"/>
                </a:cubicBezTo>
                <a:cubicBezTo>
                  <a:pt x="1453194" y="438220"/>
                  <a:pt x="1451560" y="423113"/>
                  <a:pt x="1447588" y="408549"/>
                </a:cubicBezTo>
                <a:cubicBezTo>
                  <a:pt x="1442662" y="390485"/>
                  <a:pt x="1440212" y="370839"/>
                  <a:pt x="1429826" y="355260"/>
                </a:cubicBezTo>
                <a:cubicBezTo>
                  <a:pt x="1378922" y="278898"/>
                  <a:pt x="1439952" y="375513"/>
                  <a:pt x="1403183" y="301971"/>
                </a:cubicBezTo>
                <a:cubicBezTo>
                  <a:pt x="1398410" y="292424"/>
                  <a:pt x="1390194" y="284873"/>
                  <a:pt x="1385421" y="275326"/>
                </a:cubicBezTo>
                <a:cubicBezTo>
                  <a:pt x="1381235" y="266953"/>
                  <a:pt x="1380726" y="257056"/>
                  <a:pt x="1376540" y="248682"/>
                </a:cubicBezTo>
                <a:cubicBezTo>
                  <a:pt x="1357497" y="210592"/>
                  <a:pt x="1359638" y="230755"/>
                  <a:pt x="1332136" y="195393"/>
                </a:cubicBezTo>
                <a:cubicBezTo>
                  <a:pt x="1319030" y="178542"/>
                  <a:pt x="1306159" y="161199"/>
                  <a:pt x="1296612" y="142104"/>
                </a:cubicBezTo>
                <a:cubicBezTo>
                  <a:pt x="1290691" y="130262"/>
                  <a:pt x="1286545" y="117352"/>
                  <a:pt x="1278850" y="106578"/>
                </a:cubicBezTo>
                <a:cubicBezTo>
                  <a:pt x="1271550" y="96357"/>
                  <a:pt x="1260248" y="89582"/>
                  <a:pt x="1252208" y="79933"/>
                </a:cubicBezTo>
                <a:cubicBezTo>
                  <a:pt x="1245375" y="71733"/>
                  <a:pt x="1241279" y="61489"/>
                  <a:pt x="1234446" y="53289"/>
                </a:cubicBezTo>
                <a:cubicBezTo>
                  <a:pt x="1220416" y="36452"/>
                  <a:pt x="1201121" y="18862"/>
                  <a:pt x="1181160" y="8881"/>
                </a:cubicBezTo>
                <a:cubicBezTo>
                  <a:pt x="1172787" y="4694"/>
                  <a:pt x="1163399" y="2960"/>
                  <a:pt x="1154518" y="0"/>
                </a:cubicBezTo>
                <a:cubicBezTo>
                  <a:pt x="1130836" y="2960"/>
                  <a:pt x="1106808" y="3880"/>
                  <a:pt x="1083471" y="8881"/>
                </a:cubicBezTo>
                <a:cubicBezTo>
                  <a:pt x="1065164" y="12804"/>
                  <a:pt x="1030185" y="26644"/>
                  <a:pt x="1030185" y="26644"/>
                </a:cubicBezTo>
                <a:lnTo>
                  <a:pt x="950257" y="79933"/>
                </a:lnTo>
                <a:lnTo>
                  <a:pt x="896972" y="115459"/>
                </a:lnTo>
                <a:cubicBezTo>
                  <a:pt x="819143" y="193294"/>
                  <a:pt x="917865" y="98049"/>
                  <a:pt x="843686" y="159867"/>
                </a:cubicBezTo>
                <a:cubicBezTo>
                  <a:pt x="834037" y="167908"/>
                  <a:pt x="826692" y="178470"/>
                  <a:pt x="817043" y="186511"/>
                </a:cubicBezTo>
                <a:cubicBezTo>
                  <a:pt x="808844" y="193344"/>
                  <a:pt x="798600" y="197441"/>
                  <a:pt x="790401" y="204274"/>
                </a:cubicBezTo>
                <a:cubicBezTo>
                  <a:pt x="780752" y="212315"/>
                  <a:pt x="773672" y="223207"/>
                  <a:pt x="763758" y="230919"/>
                </a:cubicBezTo>
                <a:cubicBezTo>
                  <a:pt x="683903" y="293034"/>
                  <a:pt x="737080" y="244269"/>
                  <a:pt x="683830" y="284208"/>
                </a:cubicBezTo>
                <a:cubicBezTo>
                  <a:pt x="668589" y="295639"/>
                  <a:pt x="639838" y="318229"/>
                  <a:pt x="621664" y="328615"/>
                </a:cubicBezTo>
                <a:cubicBezTo>
                  <a:pt x="555748" y="366284"/>
                  <a:pt x="617859" y="326076"/>
                  <a:pt x="541735" y="364141"/>
                </a:cubicBezTo>
                <a:cubicBezTo>
                  <a:pt x="532188" y="368915"/>
                  <a:pt x="524846" y="377569"/>
                  <a:pt x="515093" y="381904"/>
                </a:cubicBezTo>
                <a:cubicBezTo>
                  <a:pt x="497984" y="389509"/>
                  <a:pt x="479191" y="392713"/>
                  <a:pt x="461807" y="399667"/>
                </a:cubicBezTo>
                <a:cubicBezTo>
                  <a:pt x="447006" y="405588"/>
                  <a:pt x="432385" y="411982"/>
                  <a:pt x="417403" y="417430"/>
                </a:cubicBezTo>
                <a:cubicBezTo>
                  <a:pt x="399807" y="423829"/>
                  <a:pt x="381879" y="429272"/>
                  <a:pt x="364117" y="435193"/>
                </a:cubicBezTo>
                <a:cubicBezTo>
                  <a:pt x="355236" y="438153"/>
                  <a:pt x="346654" y="442239"/>
                  <a:pt x="337475" y="444075"/>
                </a:cubicBezTo>
                <a:cubicBezTo>
                  <a:pt x="322673" y="447035"/>
                  <a:pt x="307714" y="449295"/>
                  <a:pt x="293070" y="452956"/>
                </a:cubicBezTo>
                <a:cubicBezTo>
                  <a:pt x="283988" y="455227"/>
                  <a:pt x="275428" y="459266"/>
                  <a:pt x="266427" y="461838"/>
                </a:cubicBezTo>
                <a:cubicBezTo>
                  <a:pt x="202638" y="480065"/>
                  <a:pt x="259719" y="461295"/>
                  <a:pt x="186499" y="479601"/>
                </a:cubicBezTo>
                <a:cubicBezTo>
                  <a:pt x="177417" y="481872"/>
                  <a:pt x="168939" y="486211"/>
                  <a:pt x="159857" y="488482"/>
                </a:cubicBezTo>
                <a:cubicBezTo>
                  <a:pt x="145213" y="492143"/>
                  <a:pt x="130187" y="494089"/>
                  <a:pt x="115452" y="497364"/>
                </a:cubicBezTo>
                <a:cubicBezTo>
                  <a:pt x="107781" y="499069"/>
                  <a:pt x="63180" y="509630"/>
                  <a:pt x="53286" y="515127"/>
                </a:cubicBezTo>
                <a:cubicBezTo>
                  <a:pt x="-2463" y="546101"/>
                  <a:pt x="25163" y="537331"/>
                  <a:pt x="17762" y="550653"/>
                </a:cubicBezTo>
                <a:close/>
              </a:path>
            </a:pathLst>
          </a:custGeom>
          <a:noFill/>
          <a:ln w="28575" cmpd="sng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70" name="TextBox 1769"/>
          <p:cNvSpPr txBox="1"/>
          <p:nvPr/>
        </p:nvSpPr>
        <p:spPr>
          <a:xfrm>
            <a:off x="1714500" y="1428750"/>
            <a:ext cx="273625" cy="221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5</a:t>
            </a:r>
          </a:p>
        </p:txBody>
      </p:sp>
      <p:sp>
        <p:nvSpPr>
          <p:cNvPr id="1771" name="TextBox 1770"/>
          <p:cNvSpPr txBox="1"/>
          <p:nvPr/>
        </p:nvSpPr>
        <p:spPr>
          <a:xfrm>
            <a:off x="2164179" y="2391430"/>
            <a:ext cx="586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10</a:t>
            </a:r>
          </a:p>
        </p:txBody>
      </p:sp>
      <p:sp>
        <p:nvSpPr>
          <p:cNvPr id="1772" name="TextBox 1771"/>
          <p:cNvSpPr txBox="1"/>
          <p:nvPr/>
        </p:nvSpPr>
        <p:spPr>
          <a:xfrm>
            <a:off x="2628900" y="3305830"/>
            <a:ext cx="586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15</a:t>
            </a:r>
          </a:p>
        </p:txBody>
      </p:sp>
      <p:sp>
        <p:nvSpPr>
          <p:cNvPr id="1773" name="TextBox 1772"/>
          <p:cNvSpPr txBox="1"/>
          <p:nvPr/>
        </p:nvSpPr>
        <p:spPr>
          <a:xfrm>
            <a:off x="3695271" y="1555153"/>
            <a:ext cx="709716" cy="445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20</a:t>
            </a:r>
          </a:p>
        </p:txBody>
      </p:sp>
      <p:sp>
        <p:nvSpPr>
          <p:cNvPr id="1774" name="TextBox 1773"/>
          <p:cNvSpPr txBox="1"/>
          <p:nvPr/>
        </p:nvSpPr>
        <p:spPr>
          <a:xfrm>
            <a:off x="4343400" y="2812453"/>
            <a:ext cx="709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25</a:t>
            </a:r>
          </a:p>
        </p:txBody>
      </p:sp>
      <p:sp>
        <p:nvSpPr>
          <p:cNvPr id="1775" name="TextBox 1774"/>
          <p:cNvSpPr txBox="1"/>
          <p:nvPr/>
        </p:nvSpPr>
        <p:spPr>
          <a:xfrm>
            <a:off x="5233884" y="1428750"/>
            <a:ext cx="709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30</a:t>
            </a:r>
          </a:p>
        </p:txBody>
      </p:sp>
      <p:sp>
        <p:nvSpPr>
          <p:cNvPr id="1776" name="TextBox 1775"/>
          <p:cNvSpPr txBox="1"/>
          <p:nvPr/>
        </p:nvSpPr>
        <p:spPr>
          <a:xfrm>
            <a:off x="6057900" y="2914650"/>
            <a:ext cx="709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35</a:t>
            </a:r>
          </a:p>
        </p:txBody>
      </p:sp>
      <p:sp>
        <p:nvSpPr>
          <p:cNvPr id="1777" name="TextBox 1776"/>
          <p:cNvSpPr txBox="1"/>
          <p:nvPr/>
        </p:nvSpPr>
        <p:spPr>
          <a:xfrm>
            <a:off x="6858000" y="1543050"/>
            <a:ext cx="709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40</a:t>
            </a:r>
          </a:p>
        </p:txBody>
      </p:sp>
      <p:sp>
        <p:nvSpPr>
          <p:cNvPr id="1778" name="TextBox 1777"/>
          <p:cNvSpPr txBox="1"/>
          <p:nvPr/>
        </p:nvSpPr>
        <p:spPr>
          <a:xfrm>
            <a:off x="7315200" y="2571750"/>
            <a:ext cx="709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188190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70" grpId="0"/>
      <p:bldP spid="1771" grpId="0"/>
      <p:bldP spid="1772" grpId="0"/>
      <p:bldP spid="1773" grpId="0"/>
      <p:bldP spid="1774" grpId="0"/>
      <p:bldP spid="1775" grpId="0"/>
      <p:bldP spid="1776" grpId="0"/>
      <p:bldP spid="1777" grpId="0"/>
      <p:bldP spid="17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37805" y="1200150"/>
            <a:ext cx="6754091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count efficiently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skip-counting by 5s, 10s, and 100s.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423928"/>
            <a:ext cx="832104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will learn</a:t>
            </a:r>
            <a:r>
              <a:rPr lang="en-US" sz="3600" dirty="0">
                <a:solidFill>
                  <a:schemeClr val="accent5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cs typeface="Orly's Font 2"/>
              </a:rPr>
              <a:t>how to count efficiently </a:t>
            </a:r>
            <a:r>
              <a:rPr lang="en-US" sz="3600" dirty="0" smtClean="0">
                <a:solidFill>
                  <a:schemeClr val="accent1"/>
                </a:solidFill>
                <a:latin typeface="Orly's Font 2"/>
                <a:cs typeface="Orly's Font 2"/>
              </a:rPr>
              <a:t>by</a:t>
            </a:r>
            <a:r>
              <a:rPr lang="en-US" sz="3600" dirty="0">
                <a:solidFill>
                  <a:schemeClr val="accent1"/>
                </a:solidFill>
                <a:latin typeface="Orly's Font 2"/>
                <a:cs typeface="Orly's Font 2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latin typeface="Orly's Font 2"/>
                <a:cs typeface="Orly's Font 2"/>
              </a:rPr>
              <a:t>skip-counting by 5s, 10, and 100s.</a:t>
            </a:r>
            <a:endParaRPr lang="en-US" sz="3600" dirty="0">
              <a:solidFill>
                <a:schemeClr val="accent1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18233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42900" y="857250"/>
            <a:ext cx="7666101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Skip-counting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– when you count by an    </a:t>
            </a:r>
          </a:p>
          <a:p>
            <a:pPr marL="0" indent="0" algn="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amount larger than one.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257300" y="3143250"/>
            <a:ext cx="347507" cy="813620"/>
            <a:chOff x="1024093" y="3143250"/>
            <a:chExt cx="347507" cy="813620"/>
          </a:xfrm>
        </p:grpSpPr>
        <p:sp>
          <p:nvSpPr>
            <p:cNvPr id="360" name="Heart 359"/>
            <p:cNvSpPr/>
            <p:nvPr/>
          </p:nvSpPr>
          <p:spPr>
            <a:xfrm>
              <a:off x="1024093" y="361397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1" name="Heart 360"/>
            <p:cNvSpPr/>
            <p:nvPr/>
          </p:nvSpPr>
          <p:spPr>
            <a:xfrm>
              <a:off x="1028700" y="314325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62" name="Text Placeholder 2"/>
          <p:cNvSpPr txBox="1">
            <a:spLocks/>
          </p:cNvSpPr>
          <p:nvPr/>
        </p:nvSpPr>
        <p:spPr bwMode="auto">
          <a:xfrm>
            <a:off x="1143000" y="2114550"/>
            <a:ext cx="914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2"/>
                </a:solidFill>
                <a:latin typeface="Orly's Font 2" pitchFamily="66" charset="0"/>
              </a:rPr>
              <a:t>2,</a:t>
            </a:r>
          </a:p>
        </p:txBody>
      </p:sp>
      <p:sp>
        <p:nvSpPr>
          <p:cNvPr id="363" name="Text Placeholder 2"/>
          <p:cNvSpPr txBox="1">
            <a:spLocks/>
          </p:cNvSpPr>
          <p:nvPr/>
        </p:nvSpPr>
        <p:spPr bwMode="auto">
          <a:xfrm>
            <a:off x="2171700" y="2114550"/>
            <a:ext cx="800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4800" dirty="0">
                <a:solidFill>
                  <a:schemeClr val="accent2"/>
                </a:solidFill>
                <a:latin typeface="Orly's Font 2" pitchFamily="66" charset="0"/>
              </a:rPr>
              <a:t>4</a:t>
            </a:r>
            <a:r>
              <a:rPr lang="en-US" sz="4800" dirty="0" smtClean="0">
                <a:solidFill>
                  <a:schemeClr val="accent2"/>
                </a:solidFill>
                <a:latin typeface="Orly's Font 2" pitchFamily="66" charset="0"/>
              </a:rPr>
              <a:t>,</a:t>
            </a:r>
          </a:p>
        </p:txBody>
      </p:sp>
      <p:grpSp>
        <p:nvGrpSpPr>
          <p:cNvPr id="367" name="Group 366"/>
          <p:cNvGrpSpPr/>
          <p:nvPr/>
        </p:nvGrpSpPr>
        <p:grpSpPr>
          <a:xfrm>
            <a:off x="2286000" y="3143250"/>
            <a:ext cx="347507" cy="813620"/>
            <a:chOff x="1024093" y="3143250"/>
            <a:chExt cx="347507" cy="813620"/>
          </a:xfrm>
        </p:grpSpPr>
        <p:sp>
          <p:nvSpPr>
            <p:cNvPr id="368" name="Heart 367"/>
            <p:cNvSpPr/>
            <p:nvPr/>
          </p:nvSpPr>
          <p:spPr>
            <a:xfrm>
              <a:off x="1024093" y="361397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9" name="Heart 368"/>
            <p:cNvSpPr/>
            <p:nvPr/>
          </p:nvSpPr>
          <p:spPr>
            <a:xfrm>
              <a:off x="1028700" y="314325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70" name="Group 369"/>
          <p:cNvGrpSpPr/>
          <p:nvPr/>
        </p:nvGrpSpPr>
        <p:grpSpPr>
          <a:xfrm>
            <a:off x="3265688" y="3143250"/>
            <a:ext cx="347507" cy="813620"/>
            <a:chOff x="1024093" y="3143250"/>
            <a:chExt cx="347507" cy="813620"/>
          </a:xfrm>
        </p:grpSpPr>
        <p:sp>
          <p:nvSpPr>
            <p:cNvPr id="382" name="Heart 381"/>
            <p:cNvSpPr/>
            <p:nvPr/>
          </p:nvSpPr>
          <p:spPr>
            <a:xfrm>
              <a:off x="1024093" y="361397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3" name="Heart 382"/>
            <p:cNvSpPr/>
            <p:nvPr/>
          </p:nvSpPr>
          <p:spPr>
            <a:xfrm>
              <a:off x="1028700" y="314325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84" name="Text Placeholder 2"/>
          <p:cNvSpPr txBox="1">
            <a:spLocks/>
          </p:cNvSpPr>
          <p:nvPr/>
        </p:nvSpPr>
        <p:spPr bwMode="auto">
          <a:xfrm>
            <a:off x="3086100" y="2114550"/>
            <a:ext cx="914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2"/>
                </a:solidFill>
                <a:latin typeface="Orly's Font 2" pitchFamily="66" charset="0"/>
              </a:rPr>
              <a:t>6,</a:t>
            </a:r>
          </a:p>
        </p:txBody>
      </p:sp>
      <p:sp>
        <p:nvSpPr>
          <p:cNvPr id="385" name="Text Placeholder 2"/>
          <p:cNvSpPr txBox="1">
            <a:spLocks/>
          </p:cNvSpPr>
          <p:nvPr/>
        </p:nvSpPr>
        <p:spPr bwMode="auto">
          <a:xfrm>
            <a:off x="4114800" y="2114550"/>
            <a:ext cx="914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2"/>
                </a:solidFill>
                <a:latin typeface="Orly's Font 2" pitchFamily="66" charset="0"/>
              </a:rPr>
              <a:t>8,</a:t>
            </a:r>
          </a:p>
        </p:txBody>
      </p:sp>
      <p:grpSp>
        <p:nvGrpSpPr>
          <p:cNvPr id="386" name="Group 385"/>
          <p:cNvGrpSpPr/>
          <p:nvPr/>
        </p:nvGrpSpPr>
        <p:grpSpPr>
          <a:xfrm>
            <a:off x="4289781" y="3143250"/>
            <a:ext cx="347507" cy="813620"/>
            <a:chOff x="1024093" y="3143250"/>
            <a:chExt cx="347507" cy="813620"/>
          </a:xfrm>
        </p:grpSpPr>
        <p:sp>
          <p:nvSpPr>
            <p:cNvPr id="387" name="Heart 386"/>
            <p:cNvSpPr/>
            <p:nvPr/>
          </p:nvSpPr>
          <p:spPr>
            <a:xfrm>
              <a:off x="1024093" y="361397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8" name="Heart 387"/>
            <p:cNvSpPr/>
            <p:nvPr/>
          </p:nvSpPr>
          <p:spPr>
            <a:xfrm>
              <a:off x="1028700" y="314325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89" name="Text Placeholder 2"/>
          <p:cNvSpPr txBox="1">
            <a:spLocks/>
          </p:cNvSpPr>
          <p:nvPr/>
        </p:nvSpPr>
        <p:spPr bwMode="auto">
          <a:xfrm>
            <a:off x="5143500" y="2114550"/>
            <a:ext cx="1143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2"/>
                </a:solidFill>
                <a:latin typeface="Orly's Font 2" pitchFamily="66" charset="0"/>
              </a:rPr>
              <a:t>10,</a:t>
            </a:r>
          </a:p>
        </p:txBody>
      </p:sp>
      <p:grpSp>
        <p:nvGrpSpPr>
          <p:cNvPr id="390" name="Group 389"/>
          <p:cNvGrpSpPr/>
          <p:nvPr/>
        </p:nvGrpSpPr>
        <p:grpSpPr>
          <a:xfrm>
            <a:off x="5481793" y="3143250"/>
            <a:ext cx="347507" cy="813620"/>
            <a:chOff x="1024093" y="3143250"/>
            <a:chExt cx="347507" cy="813620"/>
          </a:xfrm>
        </p:grpSpPr>
        <p:sp>
          <p:nvSpPr>
            <p:cNvPr id="391" name="Heart 390"/>
            <p:cNvSpPr/>
            <p:nvPr/>
          </p:nvSpPr>
          <p:spPr>
            <a:xfrm>
              <a:off x="1024093" y="361397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2" name="Heart 391"/>
            <p:cNvSpPr/>
            <p:nvPr/>
          </p:nvSpPr>
          <p:spPr>
            <a:xfrm>
              <a:off x="1028700" y="314325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93" name="Group 392"/>
          <p:cNvGrpSpPr/>
          <p:nvPr/>
        </p:nvGrpSpPr>
        <p:grpSpPr>
          <a:xfrm>
            <a:off x="6515100" y="3129730"/>
            <a:ext cx="347507" cy="813620"/>
            <a:chOff x="1024093" y="3143250"/>
            <a:chExt cx="347507" cy="813620"/>
          </a:xfrm>
        </p:grpSpPr>
        <p:sp>
          <p:nvSpPr>
            <p:cNvPr id="394" name="Heart 393"/>
            <p:cNvSpPr/>
            <p:nvPr/>
          </p:nvSpPr>
          <p:spPr>
            <a:xfrm>
              <a:off x="1024093" y="361397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5" name="Heart 394"/>
            <p:cNvSpPr/>
            <p:nvPr/>
          </p:nvSpPr>
          <p:spPr>
            <a:xfrm>
              <a:off x="1028700" y="314325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96" name="Text Placeholder 2"/>
          <p:cNvSpPr txBox="1">
            <a:spLocks/>
          </p:cNvSpPr>
          <p:nvPr/>
        </p:nvSpPr>
        <p:spPr bwMode="auto">
          <a:xfrm>
            <a:off x="6172200" y="2114550"/>
            <a:ext cx="1143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2"/>
                </a:solidFill>
                <a:latin typeface="Orly's Font 2" pitchFamily="66" charset="0"/>
              </a:rPr>
              <a:t>12,</a:t>
            </a:r>
          </a:p>
        </p:txBody>
      </p:sp>
      <p:sp>
        <p:nvSpPr>
          <p:cNvPr id="397" name="Text Placeholder 2"/>
          <p:cNvSpPr txBox="1">
            <a:spLocks/>
          </p:cNvSpPr>
          <p:nvPr/>
        </p:nvSpPr>
        <p:spPr bwMode="auto">
          <a:xfrm>
            <a:off x="7086600" y="2114550"/>
            <a:ext cx="1143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2"/>
                </a:solidFill>
                <a:latin typeface="Orly's Font 2" pitchFamily="66" charset="0"/>
              </a:rPr>
              <a:t>14 </a:t>
            </a:r>
          </a:p>
        </p:txBody>
      </p:sp>
      <p:grpSp>
        <p:nvGrpSpPr>
          <p:cNvPr id="398" name="Group 397"/>
          <p:cNvGrpSpPr/>
          <p:nvPr/>
        </p:nvGrpSpPr>
        <p:grpSpPr>
          <a:xfrm>
            <a:off x="7539193" y="3129730"/>
            <a:ext cx="347507" cy="813620"/>
            <a:chOff x="1024093" y="3143250"/>
            <a:chExt cx="347507" cy="813620"/>
          </a:xfrm>
        </p:grpSpPr>
        <p:sp>
          <p:nvSpPr>
            <p:cNvPr id="399" name="Heart 398"/>
            <p:cNvSpPr/>
            <p:nvPr/>
          </p:nvSpPr>
          <p:spPr>
            <a:xfrm>
              <a:off x="1024093" y="361397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0" name="Heart 399"/>
            <p:cNvSpPr/>
            <p:nvPr/>
          </p:nvSpPr>
          <p:spPr>
            <a:xfrm>
              <a:off x="1028700" y="314325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76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1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81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62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62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43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43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24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24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485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85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46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646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27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62" grpId="0"/>
      <p:bldP spid="363" grpId="0"/>
      <p:bldP spid="384" grpId="0"/>
      <p:bldP spid="385" grpId="0"/>
      <p:bldP spid="389" grpId="0"/>
      <p:bldP spid="396" grpId="0"/>
      <p:bldP spid="39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342900" y="857250"/>
            <a:ext cx="842391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counting by ones is always the best way even though it can be inefficient.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591320" y="2109307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6" name="Oval 515"/>
          <p:cNvSpPr/>
          <p:nvPr/>
        </p:nvSpPr>
        <p:spPr>
          <a:xfrm>
            <a:off x="2014149" y="2452207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7" name="Oval 516"/>
          <p:cNvSpPr/>
          <p:nvPr/>
        </p:nvSpPr>
        <p:spPr>
          <a:xfrm>
            <a:off x="2506873" y="2170315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8" name="Oval 517"/>
          <p:cNvSpPr/>
          <p:nvPr/>
        </p:nvSpPr>
        <p:spPr>
          <a:xfrm>
            <a:off x="2602258" y="2671925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9" name="Oval 518"/>
          <p:cNvSpPr/>
          <p:nvPr/>
        </p:nvSpPr>
        <p:spPr>
          <a:xfrm>
            <a:off x="3077220" y="2566507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0" name="Oval 519"/>
          <p:cNvSpPr/>
          <p:nvPr/>
        </p:nvSpPr>
        <p:spPr>
          <a:xfrm>
            <a:off x="2857501" y="3064770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1" name="Oval 520"/>
          <p:cNvSpPr/>
          <p:nvPr/>
        </p:nvSpPr>
        <p:spPr>
          <a:xfrm>
            <a:off x="3314701" y="3480907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2" name="Oval 521"/>
          <p:cNvSpPr/>
          <p:nvPr/>
        </p:nvSpPr>
        <p:spPr>
          <a:xfrm>
            <a:off x="2541244" y="3445379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3" name="Oval 522"/>
          <p:cNvSpPr/>
          <p:nvPr/>
        </p:nvSpPr>
        <p:spPr>
          <a:xfrm>
            <a:off x="2207225" y="3021526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4" name="Oval 523"/>
          <p:cNvSpPr/>
          <p:nvPr/>
        </p:nvSpPr>
        <p:spPr>
          <a:xfrm>
            <a:off x="1917611" y="3364426"/>
            <a:ext cx="457200" cy="459381"/>
          </a:xfrm>
          <a:prstGeom prst="ellipse">
            <a:avLst/>
          </a:prstGeom>
          <a:noFill/>
          <a:ln w="38100" cmpd="sng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5" name="Oval 524"/>
          <p:cNvSpPr/>
          <p:nvPr/>
        </p:nvSpPr>
        <p:spPr>
          <a:xfrm>
            <a:off x="2153939" y="3821626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6" name="Oval 525"/>
          <p:cNvSpPr/>
          <p:nvPr/>
        </p:nvSpPr>
        <p:spPr>
          <a:xfrm>
            <a:off x="1230658" y="2671925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7" name="Oval 526"/>
          <p:cNvSpPr/>
          <p:nvPr/>
        </p:nvSpPr>
        <p:spPr>
          <a:xfrm>
            <a:off x="1680130" y="2909407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8" name="Oval 527"/>
          <p:cNvSpPr/>
          <p:nvPr/>
        </p:nvSpPr>
        <p:spPr>
          <a:xfrm>
            <a:off x="1231811" y="3602923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292825" y="2188079"/>
            <a:ext cx="2400300" cy="2057400"/>
            <a:chOff x="1292824" y="2076841"/>
            <a:chExt cx="2400300" cy="2057400"/>
          </a:xfrm>
        </p:grpSpPr>
        <p:grpSp>
          <p:nvGrpSpPr>
            <p:cNvPr id="11" name="Group 10"/>
            <p:cNvGrpSpPr/>
            <p:nvPr/>
          </p:nvGrpSpPr>
          <p:grpSpPr>
            <a:xfrm>
              <a:off x="1292824" y="2076841"/>
              <a:ext cx="2400300" cy="2057400"/>
              <a:chOff x="800100" y="2000250"/>
              <a:chExt cx="2400300" cy="2057400"/>
            </a:xfrm>
          </p:grpSpPr>
          <p:sp>
            <p:nvSpPr>
              <p:cNvPr id="8" name="Heart 7"/>
              <p:cNvSpPr/>
              <p:nvPr/>
            </p:nvSpPr>
            <p:spPr>
              <a:xfrm rot="1041897">
                <a:off x="1143000" y="20002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3" name="Heart 502"/>
              <p:cNvSpPr/>
              <p:nvPr/>
            </p:nvSpPr>
            <p:spPr>
              <a:xfrm rot="18990922">
                <a:off x="1600200" y="23431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4" name="Heart 503"/>
              <p:cNvSpPr/>
              <p:nvPr/>
            </p:nvSpPr>
            <p:spPr>
              <a:xfrm rot="2982436">
                <a:off x="1752600" y="29146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5" name="Heart 504"/>
              <p:cNvSpPr/>
              <p:nvPr/>
            </p:nvSpPr>
            <p:spPr>
              <a:xfrm>
                <a:off x="1248419" y="2809232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6" name="Heart 505"/>
              <p:cNvSpPr/>
              <p:nvPr/>
            </p:nvSpPr>
            <p:spPr>
              <a:xfrm>
                <a:off x="1485900" y="32575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7" name="Heart 506"/>
              <p:cNvSpPr/>
              <p:nvPr/>
            </p:nvSpPr>
            <p:spPr>
              <a:xfrm rot="20681219">
                <a:off x="2171700" y="25717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8" name="Heart 507"/>
              <p:cNvSpPr/>
              <p:nvPr/>
            </p:nvSpPr>
            <p:spPr>
              <a:xfrm rot="16642087">
                <a:off x="2136176" y="3319724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9" name="Heart 508"/>
              <p:cNvSpPr/>
              <p:nvPr/>
            </p:nvSpPr>
            <p:spPr>
              <a:xfrm rot="1601893">
                <a:off x="2628900" y="24574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0" name="Heart 509"/>
              <p:cNvSpPr/>
              <p:nvPr/>
            </p:nvSpPr>
            <p:spPr>
              <a:xfrm rot="10580366">
                <a:off x="2067997" y="2010847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1" name="Heart 510"/>
              <p:cNvSpPr/>
              <p:nvPr/>
            </p:nvSpPr>
            <p:spPr>
              <a:xfrm rot="6303704">
                <a:off x="2400300" y="29146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2" name="Heart 511"/>
              <p:cNvSpPr/>
              <p:nvPr/>
            </p:nvSpPr>
            <p:spPr>
              <a:xfrm>
                <a:off x="800100" y="34861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3" name="Heart 512"/>
              <p:cNvSpPr/>
              <p:nvPr/>
            </p:nvSpPr>
            <p:spPr>
              <a:xfrm>
                <a:off x="1714500" y="37147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4" name="Heart 513"/>
              <p:cNvSpPr/>
              <p:nvPr/>
            </p:nvSpPr>
            <p:spPr>
              <a:xfrm>
                <a:off x="800100" y="25717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5" name="Heart 514"/>
              <p:cNvSpPr/>
              <p:nvPr/>
            </p:nvSpPr>
            <p:spPr>
              <a:xfrm rot="3303458">
                <a:off x="2857500" y="33718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29" name="Heart 528"/>
            <p:cNvSpPr/>
            <p:nvPr/>
          </p:nvSpPr>
          <p:spPr>
            <a:xfrm>
              <a:off x="3007324" y="3791341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30" name="Oval 529"/>
          <p:cNvSpPr/>
          <p:nvPr/>
        </p:nvSpPr>
        <p:spPr>
          <a:xfrm>
            <a:off x="2955192" y="3823807"/>
            <a:ext cx="457200" cy="45938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547" name="Group 546"/>
          <p:cNvGrpSpPr/>
          <p:nvPr/>
        </p:nvGrpSpPr>
        <p:grpSpPr>
          <a:xfrm>
            <a:off x="5486401" y="2151988"/>
            <a:ext cx="2400300" cy="2057400"/>
            <a:chOff x="1292824" y="2076841"/>
            <a:chExt cx="2400300" cy="2057400"/>
          </a:xfrm>
        </p:grpSpPr>
        <p:grpSp>
          <p:nvGrpSpPr>
            <p:cNvPr id="548" name="Group 547"/>
            <p:cNvGrpSpPr/>
            <p:nvPr/>
          </p:nvGrpSpPr>
          <p:grpSpPr>
            <a:xfrm>
              <a:off x="1292824" y="2076841"/>
              <a:ext cx="2400300" cy="2057400"/>
              <a:chOff x="800100" y="2000250"/>
              <a:chExt cx="2400300" cy="2057400"/>
            </a:xfrm>
          </p:grpSpPr>
          <p:sp>
            <p:nvSpPr>
              <p:cNvPr id="550" name="Heart 549"/>
              <p:cNvSpPr/>
              <p:nvPr/>
            </p:nvSpPr>
            <p:spPr>
              <a:xfrm rot="1041897">
                <a:off x="1143000" y="20002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1" name="Heart 550"/>
              <p:cNvSpPr/>
              <p:nvPr/>
            </p:nvSpPr>
            <p:spPr>
              <a:xfrm rot="18990922">
                <a:off x="1600200" y="23431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2" name="Heart 551"/>
              <p:cNvSpPr/>
              <p:nvPr/>
            </p:nvSpPr>
            <p:spPr>
              <a:xfrm rot="2982436">
                <a:off x="1752600" y="29146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3" name="Heart 552"/>
              <p:cNvSpPr/>
              <p:nvPr/>
            </p:nvSpPr>
            <p:spPr>
              <a:xfrm>
                <a:off x="1248419" y="2809232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4" name="Heart 553"/>
              <p:cNvSpPr/>
              <p:nvPr/>
            </p:nvSpPr>
            <p:spPr>
              <a:xfrm>
                <a:off x="1485900" y="32575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5" name="Heart 554"/>
              <p:cNvSpPr/>
              <p:nvPr/>
            </p:nvSpPr>
            <p:spPr>
              <a:xfrm rot="20681219">
                <a:off x="2171700" y="25717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6" name="Heart 555"/>
              <p:cNvSpPr/>
              <p:nvPr/>
            </p:nvSpPr>
            <p:spPr>
              <a:xfrm rot="16642087">
                <a:off x="2136176" y="3319724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7" name="Heart 556"/>
              <p:cNvSpPr/>
              <p:nvPr/>
            </p:nvSpPr>
            <p:spPr>
              <a:xfrm rot="1601893">
                <a:off x="2628900" y="24574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Heart 557"/>
              <p:cNvSpPr/>
              <p:nvPr/>
            </p:nvSpPr>
            <p:spPr>
              <a:xfrm rot="10580366">
                <a:off x="2067997" y="2010847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Heart 558"/>
              <p:cNvSpPr/>
              <p:nvPr/>
            </p:nvSpPr>
            <p:spPr>
              <a:xfrm rot="6303704">
                <a:off x="2400300" y="29146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Heart 559"/>
              <p:cNvSpPr/>
              <p:nvPr/>
            </p:nvSpPr>
            <p:spPr>
              <a:xfrm>
                <a:off x="800100" y="34861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Heart 560"/>
              <p:cNvSpPr/>
              <p:nvPr/>
            </p:nvSpPr>
            <p:spPr>
              <a:xfrm>
                <a:off x="1714500" y="37147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Heart 561"/>
              <p:cNvSpPr/>
              <p:nvPr/>
            </p:nvSpPr>
            <p:spPr>
              <a:xfrm>
                <a:off x="800100" y="25717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Heart 562"/>
              <p:cNvSpPr/>
              <p:nvPr/>
            </p:nvSpPr>
            <p:spPr>
              <a:xfrm rot="3303458">
                <a:off x="2857500" y="3371850"/>
                <a:ext cx="342900" cy="342900"/>
              </a:xfrm>
              <a:prstGeom prst="heart">
                <a:avLst/>
              </a:prstGeom>
              <a:solidFill>
                <a:srgbClr val="5F47E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49" name="Heart 548"/>
            <p:cNvSpPr/>
            <p:nvPr/>
          </p:nvSpPr>
          <p:spPr>
            <a:xfrm>
              <a:off x="3007324" y="3791341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9" name="Freeform 58"/>
          <p:cNvSpPr/>
          <p:nvPr/>
        </p:nvSpPr>
        <p:spPr>
          <a:xfrm>
            <a:off x="5399590" y="3385764"/>
            <a:ext cx="2317916" cy="905914"/>
          </a:xfrm>
          <a:custGeom>
            <a:avLst/>
            <a:gdLst>
              <a:gd name="connsiteX0" fmla="*/ 2317916 w 2317916"/>
              <a:gd name="connsiteY0" fmla="*/ 648350 h 905914"/>
              <a:gd name="connsiteX1" fmla="*/ 2300154 w 2317916"/>
              <a:gd name="connsiteY1" fmla="*/ 603943 h 905914"/>
              <a:gd name="connsiteX2" fmla="*/ 2273511 w 2317916"/>
              <a:gd name="connsiteY2" fmla="*/ 586180 h 905914"/>
              <a:gd name="connsiteX3" fmla="*/ 2255750 w 2317916"/>
              <a:gd name="connsiteY3" fmla="*/ 568416 h 905914"/>
              <a:gd name="connsiteX4" fmla="*/ 2237988 w 2317916"/>
              <a:gd name="connsiteY4" fmla="*/ 532890 h 905914"/>
              <a:gd name="connsiteX5" fmla="*/ 2158060 w 2317916"/>
              <a:gd name="connsiteY5" fmla="*/ 461838 h 905914"/>
              <a:gd name="connsiteX6" fmla="*/ 2113655 w 2317916"/>
              <a:gd name="connsiteY6" fmla="*/ 417431 h 905914"/>
              <a:gd name="connsiteX7" fmla="*/ 2095893 w 2317916"/>
              <a:gd name="connsiteY7" fmla="*/ 390786 h 905914"/>
              <a:gd name="connsiteX8" fmla="*/ 2042608 w 2317916"/>
              <a:gd name="connsiteY8" fmla="*/ 346379 h 905914"/>
              <a:gd name="connsiteX9" fmla="*/ 1980442 w 2317916"/>
              <a:gd name="connsiteY9" fmla="*/ 275327 h 905914"/>
              <a:gd name="connsiteX10" fmla="*/ 1962680 w 2317916"/>
              <a:gd name="connsiteY10" fmla="*/ 248682 h 905914"/>
              <a:gd name="connsiteX11" fmla="*/ 1882752 w 2317916"/>
              <a:gd name="connsiteY11" fmla="*/ 186512 h 905914"/>
              <a:gd name="connsiteX12" fmla="*/ 1856109 w 2317916"/>
              <a:gd name="connsiteY12" fmla="*/ 177630 h 905914"/>
              <a:gd name="connsiteX13" fmla="*/ 1811704 w 2317916"/>
              <a:gd name="connsiteY13" fmla="*/ 142104 h 905914"/>
              <a:gd name="connsiteX14" fmla="*/ 1785062 w 2317916"/>
              <a:gd name="connsiteY14" fmla="*/ 115460 h 905914"/>
              <a:gd name="connsiteX15" fmla="*/ 1705134 w 2317916"/>
              <a:gd name="connsiteY15" fmla="*/ 71052 h 905914"/>
              <a:gd name="connsiteX16" fmla="*/ 1678491 w 2317916"/>
              <a:gd name="connsiteY16" fmla="*/ 53289 h 905914"/>
              <a:gd name="connsiteX17" fmla="*/ 1625205 w 2317916"/>
              <a:gd name="connsiteY17" fmla="*/ 35526 h 905914"/>
              <a:gd name="connsiteX18" fmla="*/ 1545277 w 2317916"/>
              <a:gd name="connsiteY18" fmla="*/ 8882 h 905914"/>
              <a:gd name="connsiteX19" fmla="*/ 1518635 w 2317916"/>
              <a:gd name="connsiteY19" fmla="*/ 0 h 905914"/>
              <a:gd name="connsiteX20" fmla="*/ 914733 w 2317916"/>
              <a:gd name="connsiteY20" fmla="*/ 8882 h 905914"/>
              <a:gd name="connsiteX21" fmla="*/ 772639 w 2317916"/>
              <a:gd name="connsiteY21" fmla="*/ 17763 h 905914"/>
              <a:gd name="connsiteX22" fmla="*/ 745996 w 2317916"/>
              <a:gd name="connsiteY22" fmla="*/ 26645 h 905914"/>
              <a:gd name="connsiteX23" fmla="*/ 701592 w 2317916"/>
              <a:gd name="connsiteY23" fmla="*/ 35526 h 905914"/>
              <a:gd name="connsiteX24" fmla="*/ 674949 w 2317916"/>
              <a:gd name="connsiteY24" fmla="*/ 44408 h 905914"/>
              <a:gd name="connsiteX25" fmla="*/ 630544 w 2317916"/>
              <a:gd name="connsiteY25" fmla="*/ 53289 h 905914"/>
              <a:gd name="connsiteX26" fmla="*/ 577259 w 2317916"/>
              <a:gd name="connsiteY26" fmla="*/ 71052 h 905914"/>
              <a:gd name="connsiteX27" fmla="*/ 541735 w 2317916"/>
              <a:gd name="connsiteY27" fmla="*/ 79934 h 905914"/>
              <a:gd name="connsiteX28" fmla="*/ 515093 w 2317916"/>
              <a:gd name="connsiteY28" fmla="*/ 88815 h 905914"/>
              <a:gd name="connsiteX29" fmla="*/ 435164 w 2317916"/>
              <a:gd name="connsiteY29" fmla="*/ 106578 h 905914"/>
              <a:gd name="connsiteX30" fmla="*/ 399641 w 2317916"/>
              <a:gd name="connsiteY30" fmla="*/ 115460 h 905914"/>
              <a:gd name="connsiteX31" fmla="*/ 355236 w 2317916"/>
              <a:gd name="connsiteY31" fmla="*/ 124341 h 905914"/>
              <a:gd name="connsiteX32" fmla="*/ 301951 w 2317916"/>
              <a:gd name="connsiteY32" fmla="*/ 133223 h 905914"/>
              <a:gd name="connsiteX33" fmla="*/ 177618 w 2317916"/>
              <a:gd name="connsiteY33" fmla="*/ 168749 h 905914"/>
              <a:gd name="connsiteX34" fmla="*/ 124333 w 2317916"/>
              <a:gd name="connsiteY34" fmla="*/ 186512 h 905914"/>
              <a:gd name="connsiteX35" fmla="*/ 71047 w 2317916"/>
              <a:gd name="connsiteY35" fmla="*/ 222038 h 905914"/>
              <a:gd name="connsiteX36" fmla="*/ 44405 w 2317916"/>
              <a:gd name="connsiteY36" fmla="*/ 239801 h 905914"/>
              <a:gd name="connsiteX37" fmla="*/ 8881 w 2317916"/>
              <a:gd name="connsiteY37" fmla="*/ 319734 h 905914"/>
              <a:gd name="connsiteX38" fmla="*/ 0 w 2317916"/>
              <a:gd name="connsiteY38" fmla="*/ 346379 h 905914"/>
              <a:gd name="connsiteX39" fmla="*/ 8881 w 2317916"/>
              <a:gd name="connsiteY39" fmla="*/ 426312 h 905914"/>
              <a:gd name="connsiteX40" fmla="*/ 44405 w 2317916"/>
              <a:gd name="connsiteY40" fmla="*/ 515127 h 905914"/>
              <a:gd name="connsiteX41" fmla="*/ 53286 w 2317916"/>
              <a:gd name="connsiteY41" fmla="*/ 541772 h 905914"/>
              <a:gd name="connsiteX42" fmla="*/ 88809 w 2317916"/>
              <a:gd name="connsiteY42" fmla="*/ 586180 h 905914"/>
              <a:gd name="connsiteX43" fmla="*/ 106571 w 2317916"/>
              <a:gd name="connsiteY43" fmla="*/ 612824 h 905914"/>
              <a:gd name="connsiteX44" fmla="*/ 168737 w 2317916"/>
              <a:gd name="connsiteY44" fmla="*/ 674995 h 905914"/>
              <a:gd name="connsiteX45" fmla="*/ 195380 w 2317916"/>
              <a:gd name="connsiteY45" fmla="*/ 701639 h 905914"/>
              <a:gd name="connsiteX46" fmla="*/ 222023 w 2317916"/>
              <a:gd name="connsiteY46" fmla="*/ 728284 h 905914"/>
              <a:gd name="connsiteX47" fmla="*/ 257546 w 2317916"/>
              <a:gd name="connsiteY47" fmla="*/ 746047 h 905914"/>
              <a:gd name="connsiteX48" fmla="*/ 284189 w 2317916"/>
              <a:gd name="connsiteY48" fmla="*/ 763810 h 905914"/>
              <a:gd name="connsiteX49" fmla="*/ 337474 w 2317916"/>
              <a:gd name="connsiteY49" fmla="*/ 781573 h 905914"/>
              <a:gd name="connsiteX50" fmla="*/ 390760 w 2317916"/>
              <a:gd name="connsiteY50" fmla="*/ 799336 h 905914"/>
              <a:gd name="connsiteX51" fmla="*/ 417403 w 2317916"/>
              <a:gd name="connsiteY51" fmla="*/ 808217 h 905914"/>
              <a:gd name="connsiteX52" fmla="*/ 506212 w 2317916"/>
              <a:gd name="connsiteY52" fmla="*/ 825980 h 905914"/>
              <a:gd name="connsiteX53" fmla="*/ 586140 w 2317916"/>
              <a:gd name="connsiteY53" fmla="*/ 834862 h 905914"/>
              <a:gd name="connsiteX54" fmla="*/ 657187 w 2317916"/>
              <a:gd name="connsiteY54" fmla="*/ 843743 h 905914"/>
              <a:gd name="connsiteX55" fmla="*/ 781520 w 2317916"/>
              <a:gd name="connsiteY55" fmla="*/ 870388 h 905914"/>
              <a:gd name="connsiteX56" fmla="*/ 1065709 w 2317916"/>
              <a:gd name="connsiteY56" fmla="*/ 888151 h 905914"/>
              <a:gd name="connsiteX57" fmla="*/ 1163398 w 2317916"/>
              <a:gd name="connsiteY57" fmla="*/ 897032 h 905914"/>
              <a:gd name="connsiteX58" fmla="*/ 1554158 w 2317916"/>
              <a:gd name="connsiteY58" fmla="*/ 905914 h 905914"/>
              <a:gd name="connsiteX59" fmla="*/ 1900513 w 2317916"/>
              <a:gd name="connsiteY59" fmla="*/ 888151 h 905914"/>
              <a:gd name="connsiteX60" fmla="*/ 1944918 w 2317916"/>
              <a:gd name="connsiteY60" fmla="*/ 879269 h 905914"/>
              <a:gd name="connsiteX61" fmla="*/ 2033727 w 2317916"/>
              <a:gd name="connsiteY61" fmla="*/ 861506 h 905914"/>
              <a:gd name="connsiteX62" fmla="*/ 2069251 w 2317916"/>
              <a:gd name="connsiteY62" fmla="*/ 843743 h 905914"/>
              <a:gd name="connsiteX63" fmla="*/ 2113655 w 2317916"/>
              <a:gd name="connsiteY63" fmla="*/ 825980 h 905914"/>
              <a:gd name="connsiteX64" fmla="*/ 2175821 w 2317916"/>
              <a:gd name="connsiteY64" fmla="*/ 799336 h 905914"/>
              <a:gd name="connsiteX65" fmla="*/ 2202464 w 2317916"/>
              <a:gd name="connsiteY65" fmla="*/ 790454 h 905914"/>
              <a:gd name="connsiteX66" fmla="*/ 2255750 w 2317916"/>
              <a:gd name="connsiteY66" fmla="*/ 746047 h 905914"/>
              <a:gd name="connsiteX67" fmla="*/ 2282392 w 2317916"/>
              <a:gd name="connsiteY67" fmla="*/ 728284 h 905914"/>
              <a:gd name="connsiteX68" fmla="*/ 2309035 w 2317916"/>
              <a:gd name="connsiteY68" fmla="*/ 648350 h 905914"/>
              <a:gd name="connsiteX69" fmla="*/ 2317916 w 2317916"/>
              <a:gd name="connsiteY69" fmla="*/ 621706 h 905914"/>
              <a:gd name="connsiteX70" fmla="*/ 2309035 w 2317916"/>
              <a:gd name="connsiteY70" fmla="*/ 595061 h 905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317916" h="905914">
                <a:moveTo>
                  <a:pt x="2317916" y="648350"/>
                </a:moveTo>
                <a:cubicBezTo>
                  <a:pt x="2311995" y="633548"/>
                  <a:pt x="2309420" y="616916"/>
                  <a:pt x="2300154" y="603943"/>
                </a:cubicBezTo>
                <a:cubicBezTo>
                  <a:pt x="2293950" y="595257"/>
                  <a:pt x="2281846" y="592848"/>
                  <a:pt x="2273511" y="586180"/>
                </a:cubicBezTo>
                <a:cubicBezTo>
                  <a:pt x="2266973" y="580949"/>
                  <a:pt x="2260394" y="575383"/>
                  <a:pt x="2255750" y="568416"/>
                </a:cubicBezTo>
                <a:cubicBezTo>
                  <a:pt x="2248407" y="557400"/>
                  <a:pt x="2246258" y="543229"/>
                  <a:pt x="2237988" y="532890"/>
                </a:cubicBezTo>
                <a:cubicBezTo>
                  <a:pt x="2203227" y="489437"/>
                  <a:pt x="2194524" y="486150"/>
                  <a:pt x="2158060" y="461838"/>
                </a:cubicBezTo>
                <a:cubicBezTo>
                  <a:pt x="2110692" y="390783"/>
                  <a:pt x="2172864" y="476644"/>
                  <a:pt x="2113655" y="417431"/>
                </a:cubicBezTo>
                <a:cubicBezTo>
                  <a:pt x="2106107" y="409883"/>
                  <a:pt x="2102726" y="398986"/>
                  <a:pt x="2095893" y="390786"/>
                </a:cubicBezTo>
                <a:cubicBezTo>
                  <a:pt x="2074525" y="365142"/>
                  <a:pt x="2068805" y="363845"/>
                  <a:pt x="2042608" y="346379"/>
                </a:cubicBezTo>
                <a:cubicBezTo>
                  <a:pt x="2001164" y="284209"/>
                  <a:pt x="2024846" y="304933"/>
                  <a:pt x="1980442" y="275327"/>
                </a:cubicBezTo>
                <a:cubicBezTo>
                  <a:pt x="1974521" y="266445"/>
                  <a:pt x="1969513" y="256882"/>
                  <a:pt x="1962680" y="248682"/>
                </a:cubicBezTo>
                <a:cubicBezTo>
                  <a:pt x="1944998" y="227462"/>
                  <a:pt x="1905601" y="194129"/>
                  <a:pt x="1882752" y="186512"/>
                </a:cubicBezTo>
                <a:lnTo>
                  <a:pt x="1856109" y="177630"/>
                </a:lnTo>
                <a:cubicBezTo>
                  <a:pt x="1816384" y="118041"/>
                  <a:pt x="1863181" y="176425"/>
                  <a:pt x="1811704" y="142104"/>
                </a:cubicBezTo>
                <a:cubicBezTo>
                  <a:pt x="1801254" y="135137"/>
                  <a:pt x="1794976" y="123171"/>
                  <a:pt x="1785062" y="115460"/>
                </a:cubicBezTo>
                <a:cubicBezTo>
                  <a:pt x="1684257" y="37052"/>
                  <a:pt x="1769450" y="103213"/>
                  <a:pt x="1705134" y="71052"/>
                </a:cubicBezTo>
                <a:cubicBezTo>
                  <a:pt x="1695587" y="66278"/>
                  <a:pt x="1688245" y="57624"/>
                  <a:pt x="1678491" y="53289"/>
                </a:cubicBezTo>
                <a:cubicBezTo>
                  <a:pt x="1661382" y="45685"/>
                  <a:pt x="1642967" y="41447"/>
                  <a:pt x="1625205" y="35526"/>
                </a:cubicBezTo>
                <a:lnTo>
                  <a:pt x="1545277" y="8882"/>
                </a:lnTo>
                <a:lnTo>
                  <a:pt x="1518635" y="0"/>
                </a:lnTo>
                <a:lnTo>
                  <a:pt x="914733" y="8882"/>
                </a:lnTo>
                <a:cubicBezTo>
                  <a:pt x="867289" y="10012"/>
                  <a:pt x="819835" y="12795"/>
                  <a:pt x="772639" y="17763"/>
                </a:cubicBezTo>
                <a:cubicBezTo>
                  <a:pt x="763329" y="18743"/>
                  <a:pt x="755078" y="24374"/>
                  <a:pt x="745996" y="26645"/>
                </a:cubicBezTo>
                <a:cubicBezTo>
                  <a:pt x="731352" y="30306"/>
                  <a:pt x="716236" y="31865"/>
                  <a:pt x="701592" y="35526"/>
                </a:cubicBezTo>
                <a:cubicBezTo>
                  <a:pt x="692510" y="37797"/>
                  <a:pt x="684031" y="42137"/>
                  <a:pt x="674949" y="44408"/>
                </a:cubicBezTo>
                <a:cubicBezTo>
                  <a:pt x="660305" y="48069"/>
                  <a:pt x="645107" y="49317"/>
                  <a:pt x="630544" y="53289"/>
                </a:cubicBezTo>
                <a:cubicBezTo>
                  <a:pt x="612481" y="58215"/>
                  <a:pt x="595422" y="66511"/>
                  <a:pt x="577259" y="71052"/>
                </a:cubicBezTo>
                <a:cubicBezTo>
                  <a:pt x="565418" y="74013"/>
                  <a:pt x="553471" y="76581"/>
                  <a:pt x="541735" y="79934"/>
                </a:cubicBezTo>
                <a:cubicBezTo>
                  <a:pt x="532734" y="82506"/>
                  <a:pt x="524094" y="86243"/>
                  <a:pt x="515093" y="88815"/>
                </a:cubicBezTo>
                <a:cubicBezTo>
                  <a:pt x="477172" y="99650"/>
                  <a:pt x="476392" y="97416"/>
                  <a:pt x="435164" y="106578"/>
                </a:cubicBezTo>
                <a:cubicBezTo>
                  <a:pt x="423249" y="109226"/>
                  <a:pt x="411556" y="112812"/>
                  <a:pt x="399641" y="115460"/>
                </a:cubicBezTo>
                <a:cubicBezTo>
                  <a:pt x="384906" y="118735"/>
                  <a:pt x="370087" y="121641"/>
                  <a:pt x="355236" y="124341"/>
                </a:cubicBezTo>
                <a:cubicBezTo>
                  <a:pt x="337520" y="127562"/>
                  <a:pt x="319558" y="129450"/>
                  <a:pt x="301951" y="133223"/>
                </a:cubicBezTo>
                <a:cubicBezTo>
                  <a:pt x="239501" y="146606"/>
                  <a:pt x="233538" y="150108"/>
                  <a:pt x="177618" y="168749"/>
                </a:cubicBezTo>
                <a:cubicBezTo>
                  <a:pt x="177614" y="168750"/>
                  <a:pt x="124336" y="186510"/>
                  <a:pt x="124333" y="186512"/>
                </a:cubicBezTo>
                <a:lnTo>
                  <a:pt x="71047" y="222038"/>
                </a:lnTo>
                <a:lnTo>
                  <a:pt x="44405" y="239801"/>
                </a:lnTo>
                <a:cubicBezTo>
                  <a:pt x="16257" y="282024"/>
                  <a:pt x="30018" y="256319"/>
                  <a:pt x="8881" y="319734"/>
                </a:cubicBezTo>
                <a:lnTo>
                  <a:pt x="0" y="346379"/>
                </a:lnTo>
                <a:cubicBezTo>
                  <a:pt x="2960" y="373023"/>
                  <a:pt x="3624" y="400024"/>
                  <a:pt x="8881" y="426312"/>
                </a:cubicBezTo>
                <a:cubicBezTo>
                  <a:pt x="18988" y="476852"/>
                  <a:pt x="26643" y="473679"/>
                  <a:pt x="44405" y="515127"/>
                </a:cubicBezTo>
                <a:cubicBezTo>
                  <a:pt x="48093" y="523732"/>
                  <a:pt x="49099" y="533398"/>
                  <a:pt x="53286" y="541772"/>
                </a:cubicBezTo>
                <a:cubicBezTo>
                  <a:pt x="71506" y="578216"/>
                  <a:pt x="66783" y="558646"/>
                  <a:pt x="88809" y="586180"/>
                </a:cubicBezTo>
                <a:cubicBezTo>
                  <a:pt x="95477" y="594515"/>
                  <a:pt x="99431" y="604890"/>
                  <a:pt x="106571" y="612824"/>
                </a:cubicBezTo>
                <a:cubicBezTo>
                  <a:pt x="126175" y="634608"/>
                  <a:pt x="148015" y="654271"/>
                  <a:pt x="168737" y="674995"/>
                </a:cubicBezTo>
                <a:lnTo>
                  <a:pt x="195380" y="701639"/>
                </a:lnTo>
                <a:cubicBezTo>
                  <a:pt x="204261" y="710521"/>
                  <a:pt x="210789" y="722667"/>
                  <a:pt x="222023" y="728284"/>
                </a:cubicBezTo>
                <a:cubicBezTo>
                  <a:pt x="233864" y="734205"/>
                  <a:pt x="246052" y="739478"/>
                  <a:pt x="257546" y="746047"/>
                </a:cubicBezTo>
                <a:cubicBezTo>
                  <a:pt x="266813" y="751343"/>
                  <a:pt x="274435" y="759475"/>
                  <a:pt x="284189" y="763810"/>
                </a:cubicBezTo>
                <a:cubicBezTo>
                  <a:pt x="301298" y="771414"/>
                  <a:pt x="319712" y="775652"/>
                  <a:pt x="337474" y="781573"/>
                </a:cubicBezTo>
                <a:lnTo>
                  <a:pt x="390760" y="799336"/>
                </a:lnTo>
                <a:cubicBezTo>
                  <a:pt x="399641" y="802296"/>
                  <a:pt x="408223" y="806381"/>
                  <a:pt x="417403" y="808217"/>
                </a:cubicBezTo>
                <a:cubicBezTo>
                  <a:pt x="447006" y="814138"/>
                  <a:pt x="476392" y="821271"/>
                  <a:pt x="506212" y="825980"/>
                </a:cubicBezTo>
                <a:cubicBezTo>
                  <a:pt x="532691" y="830161"/>
                  <a:pt x="559517" y="831730"/>
                  <a:pt x="586140" y="834862"/>
                </a:cubicBezTo>
                <a:lnTo>
                  <a:pt x="657187" y="843743"/>
                </a:lnTo>
                <a:cubicBezTo>
                  <a:pt x="706853" y="856160"/>
                  <a:pt x="732813" y="864657"/>
                  <a:pt x="781520" y="870388"/>
                </a:cubicBezTo>
                <a:cubicBezTo>
                  <a:pt x="894825" y="883719"/>
                  <a:pt x="934802" y="879969"/>
                  <a:pt x="1065709" y="888151"/>
                </a:cubicBezTo>
                <a:cubicBezTo>
                  <a:pt x="1098343" y="890191"/>
                  <a:pt x="1130722" y="895844"/>
                  <a:pt x="1163398" y="897032"/>
                </a:cubicBezTo>
                <a:cubicBezTo>
                  <a:pt x="1293599" y="901767"/>
                  <a:pt x="1423905" y="902953"/>
                  <a:pt x="1554158" y="905914"/>
                </a:cubicBezTo>
                <a:cubicBezTo>
                  <a:pt x="1685695" y="901529"/>
                  <a:pt x="1781046" y="905219"/>
                  <a:pt x="1900513" y="888151"/>
                </a:cubicBezTo>
                <a:cubicBezTo>
                  <a:pt x="1915456" y="886016"/>
                  <a:pt x="1930067" y="881969"/>
                  <a:pt x="1944918" y="879269"/>
                </a:cubicBezTo>
                <a:cubicBezTo>
                  <a:pt x="1964787" y="875656"/>
                  <a:pt x="2011546" y="869824"/>
                  <a:pt x="2033727" y="861506"/>
                </a:cubicBezTo>
                <a:cubicBezTo>
                  <a:pt x="2046123" y="856857"/>
                  <a:pt x="2057153" y="849120"/>
                  <a:pt x="2069251" y="843743"/>
                </a:cubicBezTo>
                <a:cubicBezTo>
                  <a:pt x="2083819" y="837268"/>
                  <a:pt x="2098728" y="831578"/>
                  <a:pt x="2113655" y="825980"/>
                </a:cubicBezTo>
                <a:cubicBezTo>
                  <a:pt x="2224724" y="784327"/>
                  <a:pt x="2030292" y="861711"/>
                  <a:pt x="2175821" y="799336"/>
                </a:cubicBezTo>
                <a:cubicBezTo>
                  <a:pt x="2184425" y="795648"/>
                  <a:pt x="2194091" y="794641"/>
                  <a:pt x="2202464" y="790454"/>
                </a:cubicBezTo>
                <a:cubicBezTo>
                  <a:pt x="2235538" y="773916"/>
                  <a:pt x="2226290" y="770599"/>
                  <a:pt x="2255750" y="746047"/>
                </a:cubicBezTo>
                <a:cubicBezTo>
                  <a:pt x="2263949" y="739214"/>
                  <a:pt x="2273511" y="734205"/>
                  <a:pt x="2282392" y="728284"/>
                </a:cubicBezTo>
                <a:lnTo>
                  <a:pt x="2309035" y="648350"/>
                </a:lnTo>
                <a:lnTo>
                  <a:pt x="2317916" y="621706"/>
                </a:lnTo>
                <a:lnTo>
                  <a:pt x="2309035" y="595061"/>
                </a:lnTo>
              </a:path>
            </a:pathLst>
          </a:custGeom>
          <a:ln w="38100" cmpd="sng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5396192" y="2035776"/>
            <a:ext cx="1495390" cy="1358870"/>
          </a:xfrm>
          <a:custGeom>
            <a:avLst/>
            <a:gdLst>
              <a:gd name="connsiteX0" fmla="*/ 740513 w 1495390"/>
              <a:gd name="connsiteY0" fmla="*/ 0 h 1358870"/>
              <a:gd name="connsiteX1" fmla="*/ 447443 w 1495390"/>
              <a:gd name="connsiteY1" fmla="*/ 17763 h 1358870"/>
              <a:gd name="connsiteX2" fmla="*/ 420801 w 1495390"/>
              <a:gd name="connsiteY2" fmla="*/ 26645 h 1358870"/>
              <a:gd name="connsiteX3" fmla="*/ 349753 w 1495390"/>
              <a:gd name="connsiteY3" fmla="*/ 44408 h 1358870"/>
              <a:gd name="connsiteX4" fmla="*/ 287587 w 1495390"/>
              <a:gd name="connsiteY4" fmla="*/ 79934 h 1358870"/>
              <a:gd name="connsiteX5" fmla="*/ 225421 w 1495390"/>
              <a:gd name="connsiteY5" fmla="*/ 124341 h 1358870"/>
              <a:gd name="connsiteX6" fmla="*/ 198778 w 1495390"/>
              <a:gd name="connsiteY6" fmla="*/ 142104 h 1358870"/>
              <a:gd name="connsiteX7" fmla="*/ 127731 w 1495390"/>
              <a:gd name="connsiteY7" fmla="*/ 213156 h 1358870"/>
              <a:gd name="connsiteX8" fmla="*/ 109969 w 1495390"/>
              <a:gd name="connsiteY8" fmla="*/ 239801 h 1358870"/>
              <a:gd name="connsiteX9" fmla="*/ 65564 w 1495390"/>
              <a:gd name="connsiteY9" fmla="*/ 293090 h 1358870"/>
              <a:gd name="connsiteX10" fmla="*/ 56684 w 1495390"/>
              <a:gd name="connsiteY10" fmla="*/ 319734 h 1358870"/>
              <a:gd name="connsiteX11" fmla="*/ 47803 w 1495390"/>
              <a:gd name="connsiteY11" fmla="*/ 355260 h 1358870"/>
              <a:gd name="connsiteX12" fmla="*/ 21160 w 1495390"/>
              <a:gd name="connsiteY12" fmla="*/ 408549 h 1358870"/>
              <a:gd name="connsiteX13" fmla="*/ 3398 w 1495390"/>
              <a:gd name="connsiteY13" fmla="*/ 488483 h 1358870"/>
              <a:gd name="connsiteX14" fmla="*/ 21160 w 1495390"/>
              <a:gd name="connsiteY14" fmla="*/ 861506 h 1358870"/>
              <a:gd name="connsiteX15" fmla="*/ 38922 w 1495390"/>
              <a:gd name="connsiteY15" fmla="*/ 914795 h 1358870"/>
              <a:gd name="connsiteX16" fmla="*/ 83326 w 1495390"/>
              <a:gd name="connsiteY16" fmla="*/ 994728 h 1358870"/>
              <a:gd name="connsiteX17" fmla="*/ 109969 w 1495390"/>
              <a:gd name="connsiteY17" fmla="*/ 1012491 h 1358870"/>
              <a:gd name="connsiteX18" fmla="*/ 127731 w 1495390"/>
              <a:gd name="connsiteY18" fmla="*/ 1039136 h 1358870"/>
              <a:gd name="connsiteX19" fmla="*/ 207659 w 1495390"/>
              <a:gd name="connsiteY19" fmla="*/ 1092425 h 1358870"/>
              <a:gd name="connsiteX20" fmla="*/ 287587 w 1495390"/>
              <a:gd name="connsiteY20" fmla="*/ 1145714 h 1358870"/>
              <a:gd name="connsiteX21" fmla="*/ 314230 w 1495390"/>
              <a:gd name="connsiteY21" fmla="*/ 1163477 h 1358870"/>
              <a:gd name="connsiteX22" fmla="*/ 340872 w 1495390"/>
              <a:gd name="connsiteY22" fmla="*/ 1172358 h 1358870"/>
              <a:gd name="connsiteX23" fmla="*/ 376396 w 1495390"/>
              <a:gd name="connsiteY23" fmla="*/ 1190121 h 1358870"/>
              <a:gd name="connsiteX24" fmla="*/ 403039 w 1495390"/>
              <a:gd name="connsiteY24" fmla="*/ 1207884 h 1358870"/>
              <a:gd name="connsiteX25" fmla="*/ 456324 w 1495390"/>
              <a:gd name="connsiteY25" fmla="*/ 1225647 h 1358870"/>
              <a:gd name="connsiteX26" fmla="*/ 491848 w 1495390"/>
              <a:gd name="connsiteY26" fmla="*/ 1243410 h 1358870"/>
              <a:gd name="connsiteX27" fmla="*/ 518491 w 1495390"/>
              <a:gd name="connsiteY27" fmla="*/ 1261173 h 1358870"/>
              <a:gd name="connsiteX28" fmla="*/ 571776 w 1495390"/>
              <a:gd name="connsiteY28" fmla="*/ 1278936 h 1358870"/>
              <a:gd name="connsiteX29" fmla="*/ 598419 w 1495390"/>
              <a:gd name="connsiteY29" fmla="*/ 1287818 h 1358870"/>
              <a:gd name="connsiteX30" fmla="*/ 678347 w 1495390"/>
              <a:gd name="connsiteY30" fmla="*/ 1323344 h 1358870"/>
              <a:gd name="connsiteX31" fmla="*/ 740513 w 1495390"/>
              <a:gd name="connsiteY31" fmla="*/ 1341107 h 1358870"/>
              <a:gd name="connsiteX32" fmla="*/ 989178 w 1495390"/>
              <a:gd name="connsiteY32" fmla="*/ 1349988 h 1358870"/>
              <a:gd name="connsiteX33" fmla="*/ 1140154 w 1495390"/>
              <a:gd name="connsiteY33" fmla="*/ 1358870 h 1358870"/>
              <a:gd name="connsiteX34" fmla="*/ 1362176 w 1495390"/>
              <a:gd name="connsiteY34" fmla="*/ 1349988 h 1358870"/>
              <a:gd name="connsiteX35" fmla="*/ 1397700 w 1495390"/>
              <a:gd name="connsiteY35" fmla="*/ 1341107 h 1358870"/>
              <a:gd name="connsiteX36" fmla="*/ 1450985 w 1495390"/>
              <a:gd name="connsiteY36" fmla="*/ 1305581 h 1358870"/>
              <a:gd name="connsiteX37" fmla="*/ 1459866 w 1495390"/>
              <a:gd name="connsiteY37" fmla="*/ 1278936 h 1358870"/>
              <a:gd name="connsiteX38" fmla="*/ 1477628 w 1495390"/>
              <a:gd name="connsiteY38" fmla="*/ 1252292 h 1358870"/>
              <a:gd name="connsiteX39" fmla="*/ 1495390 w 1495390"/>
              <a:gd name="connsiteY39" fmla="*/ 1199003 h 1358870"/>
              <a:gd name="connsiteX40" fmla="*/ 1477628 w 1495390"/>
              <a:gd name="connsiteY40" fmla="*/ 1127951 h 1358870"/>
              <a:gd name="connsiteX41" fmla="*/ 1459866 w 1495390"/>
              <a:gd name="connsiteY41" fmla="*/ 1101306 h 1358870"/>
              <a:gd name="connsiteX42" fmla="*/ 1442104 w 1495390"/>
              <a:gd name="connsiteY42" fmla="*/ 1048017 h 1358870"/>
              <a:gd name="connsiteX43" fmla="*/ 1424343 w 1495390"/>
              <a:gd name="connsiteY43" fmla="*/ 1021373 h 1358870"/>
              <a:gd name="connsiteX44" fmla="*/ 1406581 w 1495390"/>
              <a:gd name="connsiteY44" fmla="*/ 968084 h 1358870"/>
              <a:gd name="connsiteX45" fmla="*/ 1397700 w 1495390"/>
              <a:gd name="connsiteY45" fmla="*/ 941439 h 1358870"/>
              <a:gd name="connsiteX46" fmla="*/ 1379938 w 1495390"/>
              <a:gd name="connsiteY46" fmla="*/ 914795 h 1358870"/>
              <a:gd name="connsiteX47" fmla="*/ 1371057 w 1495390"/>
              <a:gd name="connsiteY47" fmla="*/ 888150 h 1358870"/>
              <a:gd name="connsiteX48" fmla="*/ 1353295 w 1495390"/>
              <a:gd name="connsiteY48" fmla="*/ 861506 h 1358870"/>
              <a:gd name="connsiteX49" fmla="*/ 1344415 w 1495390"/>
              <a:gd name="connsiteY49" fmla="*/ 825980 h 1358870"/>
              <a:gd name="connsiteX50" fmla="*/ 1335534 w 1495390"/>
              <a:gd name="connsiteY50" fmla="*/ 799335 h 1358870"/>
              <a:gd name="connsiteX51" fmla="*/ 1326653 w 1495390"/>
              <a:gd name="connsiteY51" fmla="*/ 754928 h 1358870"/>
              <a:gd name="connsiteX52" fmla="*/ 1317772 w 1495390"/>
              <a:gd name="connsiteY52" fmla="*/ 728283 h 1358870"/>
              <a:gd name="connsiteX53" fmla="*/ 1300010 w 1495390"/>
              <a:gd name="connsiteY53" fmla="*/ 657231 h 1358870"/>
              <a:gd name="connsiteX54" fmla="*/ 1291129 w 1495390"/>
              <a:gd name="connsiteY54" fmla="*/ 630587 h 1358870"/>
              <a:gd name="connsiteX55" fmla="*/ 1282248 w 1495390"/>
              <a:gd name="connsiteY55" fmla="*/ 586179 h 1358870"/>
              <a:gd name="connsiteX56" fmla="*/ 1264486 w 1495390"/>
              <a:gd name="connsiteY56" fmla="*/ 532890 h 1358870"/>
              <a:gd name="connsiteX57" fmla="*/ 1255606 w 1495390"/>
              <a:gd name="connsiteY57" fmla="*/ 488483 h 1358870"/>
              <a:gd name="connsiteX58" fmla="*/ 1237844 w 1495390"/>
              <a:gd name="connsiteY58" fmla="*/ 435194 h 1358870"/>
              <a:gd name="connsiteX59" fmla="*/ 1220082 w 1495390"/>
              <a:gd name="connsiteY59" fmla="*/ 381905 h 1358870"/>
              <a:gd name="connsiteX60" fmla="*/ 1202320 w 1495390"/>
              <a:gd name="connsiteY60" fmla="*/ 328616 h 1358870"/>
              <a:gd name="connsiteX61" fmla="*/ 1193439 w 1495390"/>
              <a:gd name="connsiteY61" fmla="*/ 301971 h 1358870"/>
              <a:gd name="connsiteX62" fmla="*/ 1140154 w 1495390"/>
              <a:gd name="connsiteY62" fmla="*/ 222038 h 1358870"/>
              <a:gd name="connsiteX63" fmla="*/ 1104630 w 1495390"/>
              <a:gd name="connsiteY63" fmla="*/ 168749 h 1358870"/>
              <a:gd name="connsiteX64" fmla="*/ 1077987 w 1495390"/>
              <a:gd name="connsiteY64" fmla="*/ 142104 h 1358870"/>
              <a:gd name="connsiteX65" fmla="*/ 1051345 w 1495390"/>
              <a:gd name="connsiteY65" fmla="*/ 124341 h 1358870"/>
              <a:gd name="connsiteX66" fmla="*/ 998059 w 1495390"/>
              <a:gd name="connsiteY66" fmla="*/ 79934 h 1358870"/>
              <a:gd name="connsiteX67" fmla="*/ 944774 w 1495390"/>
              <a:gd name="connsiteY67" fmla="*/ 62171 h 1358870"/>
              <a:gd name="connsiteX68" fmla="*/ 864846 w 1495390"/>
              <a:gd name="connsiteY68" fmla="*/ 35526 h 1358870"/>
              <a:gd name="connsiteX69" fmla="*/ 838203 w 1495390"/>
              <a:gd name="connsiteY69" fmla="*/ 26645 h 1358870"/>
              <a:gd name="connsiteX70" fmla="*/ 784918 w 1495390"/>
              <a:gd name="connsiteY70" fmla="*/ 0 h 1358870"/>
              <a:gd name="connsiteX71" fmla="*/ 696109 w 1495390"/>
              <a:gd name="connsiteY71" fmla="*/ 8882 h 1358870"/>
              <a:gd name="connsiteX72" fmla="*/ 678347 w 1495390"/>
              <a:gd name="connsiteY72" fmla="*/ 8882 h 1358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495390" h="1358870">
                <a:moveTo>
                  <a:pt x="740513" y="0"/>
                </a:moveTo>
                <a:cubicBezTo>
                  <a:pt x="604575" y="27191"/>
                  <a:pt x="767262" y="-2872"/>
                  <a:pt x="447443" y="17763"/>
                </a:cubicBezTo>
                <a:cubicBezTo>
                  <a:pt x="438101" y="18366"/>
                  <a:pt x="429832" y="24182"/>
                  <a:pt x="420801" y="26645"/>
                </a:cubicBezTo>
                <a:cubicBezTo>
                  <a:pt x="397250" y="33069"/>
                  <a:pt x="349753" y="44408"/>
                  <a:pt x="349753" y="44408"/>
                </a:cubicBezTo>
                <a:cubicBezTo>
                  <a:pt x="284851" y="87680"/>
                  <a:pt x="366452" y="34866"/>
                  <a:pt x="287587" y="79934"/>
                </a:cubicBezTo>
                <a:cubicBezTo>
                  <a:pt x="266656" y="91895"/>
                  <a:pt x="244484" y="110724"/>
                  <a:pt x="225421" y="124341"/>
                </a:cubicBezTo>
                <a:cubicBezTo>
                  <a:pt x="216736" y="130545"/>
                  <a:pt x="206676" y="134924"/>
                  <a:pt x="198778" y="142104"/>
                </a:cubicBezTo>
                <a:cubicBezTo>
                  <a:pt x="173996" y="164635"/>
                  <a:pt x="146309" y="185287"/>
                  <a:pt x="127731" y="213156"/>
                </a:cubicBezTo>
                <a:cubicBezTo>
                  <a:pt x="121810" y="222038"/>
                  <a:pt x="116802" y="231601"/>
                  <a:pt x="109969" y="239801"/>
                </a:cubicBezTo>
                <a:cubicBezTo>
                  <a:pt x="52985" y="308186"/>
                  <a:pt x="109664" y="226935"/>
                  <a:pt x="65564" y="293090"/>
                </a:cubicBezTo>
                <a:cubicBezTo>
                  <a:pt x="62604" y="301971"/>
                  <a:pt x="59256" y="310733"/>
                  <a:pt x="56684" y="319734"/>
                </a:cubicBezTo>
                <a:cubicBezTo>
                  <a:pt x="53331" y="331471"/>
                  <a:pt x="52611" y="344040"/>
                  <a:pt x="47803" y="355260"/>
                </a:cubicBezTo>
                <a:cubicBezTo>
                  <a:pt x="21756" y="416039"/>
                  <a:pt x="36128" y="348673"/>
                  <a:pt x="21160" y="408549"/>
                </a:cubicBezTo>
                <a:cubicBezTo>
                  <a:pt x="14540" y="435029"/>
                  <a:pt x="9319" y="461838"/>
                  <a:pt x="3398" y="488483"/>
                </a:cubicBezTo>
                <a:cubicBezTo>
                  <a:pt x="6186" y="594450"/>
                  <a:pt x="-14318" y="743238"/>
                  <a:pt x="21160" y="861506"/>
                </a:cubicBezTo>
                <a:cubicBezTo>
                  <a:pt x="26540" y="879440"/>
                  <a:pt x="33001" y="897032"/>
                  <a:pt x="38922" y="914795"/>
                </a:cubicBezTo>
                <a:cubicBezTo>
                  <a:pt x="48176" y="942559"/>
                  <a:pt x="57153" y="977278"/>
                  <a:pt x="83326" y="994728"/>
                </a:cubicBezTo>
                <a:lnTo>
                  <a:pt x="109969" y="1012491"/>
                </a:lnTo>
                <a:cubicBezTo>
                  <a:pt x="115890" y="1021373"/>
                  <a:pt x="119698" y="1032107"/>
                  <a:pt x="127731" y="1039136"/>
                </a:cubicBezTo>
                <a:cubicBezTo>
                  <a:pt x="127735" y="1039139"/>
                  <a:pt x="194336" y="1083542"/>
                  <a:pt x="207659" y="1092425"/>
                </a:cubicBezTo>
                <a:lnTo>
                  <a:pt x="287587" y="1145714"/>
                </a:lnTo>
                <a:cubicBezTo>
                  <a:pt x="296468" y="1151635"/>
                  <a:pt x="304104" y="1160102"/>
                  <a:pt x="314230" y="1163477"/>
                </a:cubicBezTo>
                <a:cubicBezTo>
                  <a:pt x="323111" y="1166437"/>
                  <a:pt x="332268" y="1168670"/>
                  <a:pt x="340872" y="1172358"/>
                </a:cubicBezTo>
                <a:cubicBezTo>
                  <a:pt x="353041" y="1177573"/>
                  <a:pt x="364901" y="1183552"/>
                  <a:pt x="376396" y="1190121"/>
                </a:cubicBezTo>
                <a:cubicBezTo>
                  <a:pt x="385663" y="1195417"/>
                  <a:pt x="393285" y="1203549"/>
                  <a:pt x="403039" y="1207884"/>
                </a:cubicBezTo>
                <a:cubicBezTo>
                  <a:pt x="420148" y="1215488"/>
                  <a:pt x="439578" y="1217274"/>
                  <a:pt x="456324" y="1225647"/>
                </a:cubicBezTo>
                <a:cubicBezTo>
                  <a:pt x="468165" y="1231568"/>
                  <a:pt x="480353" y="1236841"/>
                  <a:pt x="491848" y="1243410"/>
                </a:cubicBezTo>
                <a:cubicBezTo>
                  <a:pt x="501115" y="1248706"/>
                  <a:pt x="508737" y="1256838"/>
                  <a:pt x="518491" y="1261173"/>
                </a:cubicBezTo>
                <a:cubicBezTo>
                  <a:pt x="535600" y="1268777"/>
                  <a:pt x="554014" y="1273015"/>
                  <a:pt x="571776" y="1278936"/>
                </a:cubicBezTo>
                <a:cubicBezTo>
                  <a:pt x="580657" y="1281897"/>
                  <a:pt x="590630" y="1282625"/>
                  <a:pt x="598419" y="1287818"/>
                </a:cubicBezTo>
                <a:cubicBezTo>
                  <a:pt x="640638" y="1315967"/>
                  <a:pt x="614936" y="1302206"/>
                  <a:pt x="678347" y="1323344"/>
                </a:cubicBezTo>
                <a:cubicBezTo>
                  <a:pt x="692880" y="1328188"/>
                  <a:pt x="726795" y="1340250"/>
                  <a:pt x="740513" y="1341107"/>
                </a:cubicBezTo>
                <a:cubicBezTo>
                  <a:pt x="823293" y="1346281"/>
                  <a:pt x="906319" y="1346305"/>
                  <a:pt x="989178" y="1349988"/>
                </a:cubicBezTo>
                <a:cubicBezTo>
                  <a:pt x="1039541" y="1352226"/>
                  <a:pt x="1089829" y="1355909"/>
                  <a:pt x="1140154" y="1358870"/>
                </a:cubicBezTo>
                <a:cubicBezTo>
                  <a:pt x="1214161" y="1355909"/>
                  <a:pt x="1288285" y="1355084"/>
                  <a:pt x="1362176" y="1349988"/>
                </a:cubicBezTo>
                <a:cubicBezTo>
                  <a:pt x="1374353" y="1349148"/>
                  <a:pt x="1386783" y="1346566"/>
                  <a:pt x="1397700" y="1341107"/>
                </a:cubicBezTo>
                <a:cubicBezTo>
                  <a:pt x="1416793" y="1331560"/>
                  <a:pt x="1450985" y="1305581"/>
                  <a:pt x="1450985" y="1305581"/>
                </a:cubicBezTo>
                <a:cubicBezTo>
                  <a:pt x="1453945" y="1296699"/>
                  <a:pt x="1455679" y="1287310"/>
                  <a:pt x="1459866" y="1278936"/>
                </a:cubicBezTo>
                <a:cubicBezTo>
                  <a:pt x="1464639" y="1269389"/>
                  <a:pt x="1473293" y="1262046"/>
                  <a:pt x="1477628" y="1252292"/>
                </a:cubicBezTo>
                <a:cubicBezTo>
                  <a:pt x="1485232" y="1235182"/>
                  <a:pt x="1495390" y="1199003"/>
                  <a:pt x="1495390" y="1199003"/>
                </a:cubicBezTo>
                <a:cubicBezTo>
                  <a:pt x="1492012" y="1182111"/>
                  <a:pt x="1486731" y="1146159"/>
                  <a:pt x="1477628" y="1127951"/>
                </a:cubicBezTo>
                <a:cubicBezTo>
                  <a:pt x="1472855" y="1118404"/>
                  <a:pt x="1464201" y="1111060"/>
                  <a:pt x="1459866" y="1101306"/>
                </a:cubicBezTo>
                <a:cubicBezTo>
                  <a:pt x="1452262" y="1084196"/>
                  <a:pt x="1452489" y="1063597"/>
                  <a:pt x="1442104" y="1048017"/>
                </a:cubicBezTo>
                <a:cubicBezTo>
                  <a:pt x="1436184" y="1039136"/>
                  <a:pt x="1428678" y="1031127"/>
                  <a:pt x="1424343" y="1021373"/>
                </a:cubicBezTo>
                <a:cubicBezTo>
                  <a:pt x="1416739" y="1004263"/>
                  <a:pt x="1412502" y="985847"/>
                  <a:pt x="1406581" y="968084"/>
                </a:cubicBezTo>
                <a:cubicBezTo>
                  <a:pt x="1403621" y="959202"/>
                  <a:pt x="1402893" y="949229"/>
                  <a:pt x="1397700" y="941439"/>
                </a:cubicBezTo>
                <a:lnTo>
                  <a:pt x="1379938" y="914795"/>
                </a:lnTo>
                <a:cubicBezTo>
                  <a:pt x="1376978" y="905913"/>
                  <a:pt x="1375244" y="896524"/>
                  <a:pt x="1371057" y="888150"/>
                </a:cubicBezTo>
                <a:cubicBezTo>
                  <a:pt x="1366284" y="878603"/>
                  <a:pt x="1357499" y="871317"/>
                  <a:pt x="1353295" y="861506"/>
                </a:cubicBezTo>
                <a:cubicBezTo>
                  <a:pt x="1348487" y="850286"/>
                  <a:pt x="1347768" y="837717"/>
                  <a:pt x="1344415" y="825980"/>
                </a:cubicBezTo>
                <a:cubicBezTo>
                  <a:pt x="1341843" y="816978"/>
                  <a:pt x="1337805" y="808418"/>
                  <a:pt x="1335534" y="799335"/>
                </a:cubicBezTo>
                <a:cubicBezTo>
                  <a:pt x="1331873" y="784690"/>
                  <a:pt x="1330314" y="769573"/>
                  <a:pt x="1326653" y="754928"/>
                </a:cubicBezTo>
                <a:cubicBezTo>
                  <a:pt x="1324382" y="745845"/>
                  <a:pt x="1320235" y="737315"/>
                  <a:pt x="1317772" y="728283"/>
                </a:cubicBezTo>
                <a:cubicBezTo>
                  <a:pt x="1311349" y="704730"/>
                  <a:pt x="1307730" y="680391"/>
                  <a:pt x="1300010" y="657231"/>
                </a:cubicBezTo>
                <a:cubicBezTo>
                  <a:pt x="1297050" y="648350"/>
                  <a:pt x="1293399" y="639669"/>
                  <a:pt x="1291129" y="630587"/>
                </a:cubicBezTo>
                <a:cubicBezTo>
                  <a:pt x="1287468" y="615942"/>
                  <a:pt x="1286220" y="600743"/>
                  <a:pt x="1282248" y="586179"/>
                </a:cubicBezTo>
                <a:cubicBezTo>
                  <a:pt x="1277322" y="568115"/>
                  <a:pt x="1268157" y="551250"/>
                  <a:pt x="1264486" y="532890"/>
                </a:cubicBezTo>
                <a:cubicBezTo>
                  <a:pt x="1261526" y="518088"/>
                  <a:pt x="1259578" y="503047"/>
                  <a:pt x="1255606" y="488483"/>
                </a:cubicBezTo>
                <a:cubicBezTo>
                  <a:pt x="1250680" y="470419"/>
                  <a:pt x="1243765" y="452957"/>
                  <a:pt x="1237844" y="435194"/>
                </a:cubicBezTo>
                <a:lnTo>
                  <a:pt x="1220082" y="381905"/>
                </a:lnTo>
                <a:lnTo>
                  <a:pt x="1202320" y="328616"/>
                </a:lnTo>
                <a:cubicBezTo>
                  <a:pt x="1199360" y="319734"/>
                  <a:pt x="1198632" y="309761"/>
                  <a:pt x="1193439" y="301971"/>
                </a:cubicBezTo>
                <a:lnTo>
                  <a:pt x="1140154" y="222038"/>
                </a:lnTo>
                <a:lnTo>
                  <a:pt x="1104630" y="168749"/>
                </a:lnTo>
                <a:cubicBezTo>
                  <a:pt x="1095749" y="159867"/>
                  <a:pt x="1087636" y="150145"/>
                  <a:pt x="1077987" y="142104"/>
                </a:cubicBezTo>
                <a:cubicBezTo>
                  <a:pt x="1069788" y="135271"/>
                  <a:pt x="1059544" y="131174"/>
                  <a:pt x="1051345" y="124341"/>
                </a:cubicBezTo>
                <a:cubicBezTo>
                  <a:pt x="1027445" y="104423"/>
                  <a:pt x="1026407" y="92534"/>
                  <a:pt x="998059" y="79934"/>
                </a:cubicBezTo>
                <a:cubicBezTo>
                  <a:pt x="980950" y="72330"/>
                  <a:pt x="962536" y="68092"/>
                  <a:pt x="944774" y="62171"/>
                </a:cubicBezTo>
                <a:lnTo>
                  <a:pt x="864846" y="35526"/>
                </a:lnTo>
                <a:lnTo>
                  <a:pt x="838203" y="26645"/>
                </a:lnTo>
                <a:cubicBezTo>
                  <a:pt x="824735" y="17666"/>
                  <a:pt x="803300" y="0"/>
                  <a:pt x="784918" y="0"/>
                </a:cubicBezTo>
                <a:cubicBezTo>
                  <a:pt x="755167" y="0"/>
                  <a:pt x="725757" y="6411"/>
                  <a:pt x="696109" y="8882"/>
                </a:cubicBezTo>
                <a:cubicBezTo>
                  <a:pt x="690209" y="9374"/>
                  <a:pt x="684268" y="8882"/>
                  <a:pt x="678347" y="8882"/>
                </a:cubicBezTo>
              </a:path>
            </a:pathLst>
          </a:custGeom>
          <a:ln w="38100" cmpd="sng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2" name="Freeform 341"/>
          <p:cNvSpPr/>
          <p:nvPr/>
        </p:nvSpPr>
        <p:spPr>
          <a:xfrm>
            <a:off x="6722845" y="2000250"/>
            <a:ext cx="1358778" cy="1865115"/>
          </a:xfrm>
          <a:custGeom>
            <a:avLst/>
            <a:gdLst>
              <a:gd name="connsiteX0" fmla="*/ 417402 w 1358778"/>
              <a:gd name="connsiteY0" fmla="*/ 62171 h 1865115"/>
              <a:gd name="connsiteX1" fmla="*/ 372998 w 1358778"/>
              <a:gd name="connsiteY1" fmla="*/ 35526 h 1865115"/>
              <a:gd name="connsiteX2" fmla="*/ 319712 w 1358778"/>
              <a:gd name="connsiteY2" fmla="*/ 17763 h 1865115"/>
              <a:gd name="connsiteX3" fmla="*/ 257546 w 1358778"/>
              <a:gd name="connsiteY3" fmla="*/ 0 h 1865115"/>
              <a:gd name="connsiteX4" fmla="*/ 124332 w 1358778"/>
              <a:gd name="connsiteY4" fmla="*/ 8882 h 1865115"/>
              <a:gd name="connsiteX5" fmla="*/ 71047 w 1358778"/>
              <a:gd name="connsiteY5" fmla="*/ 35526 h 1865115"/>
              <a:gd name="connsiteX6" fmla="*/ 8881 w 1358778"/>
              <a:gd name="connsiteY6" fmla="*/ 115460 h 1865115"/>
              <a:gd name="connsiteX7" fmla="*/ 0 w 1358778"/>
              <a:gd name="connsiteY7" fmla="*/ 142104 h 1865115"/>
              <a:gd name="connsiteX8" fmla="*/ 8881 w 1358778"/>
              <a:gd name="connsiteY8" fmla="*/ 346379 h 1865115"/>
              <a:gd name="connsiteX9" fmla="*/ 26642 w 1358778"/>
              <a:gd name="connsiteY9" fmla="*/ 568416 h 1865115"/>
              <a:gd name="connsiteX10" fmla="*/ 35523 w 1358778"/>
              <a:gd name="connsiteY10" fmla="*/ 603942 h 1865115"/>
              <a:gd name="connsiteX11" fmla="*/ 44404 w 1358778"/>
              <a:gd name="connsiteY11" fmla="*/ 648350 h 1865115"/>
              <a:gd name="connsiteX12" fmla="*/ 62166 w 1358778"/>
              <a:gd name="connsiteY12" fmla="*/ 808217 h 1865115"/>
              <a:gd name="connsiteX13" fmla="*/ 79928 w 1358778"/>
              <a:gd name="connsiteY13" fmla="*/ 861506 h 1865115"/>
              <a:gd name="connsiteX14" fmla="*/ 88809 w 1358778"/>
              <a:gd name="connsiteY14" fmla="*/ 888150 h 1865115"/>
              <a:gd name="connsiteX15" fmla="*/ 97690 w 1358778"/>
              <a:gd name="connsiteY15" fmla="*/ 932558 h 1865115"/>
              <a:gd name="connsiteX16" fmla="*/ 115451 w 1358778"/>
              <a:gd name="connsiteY16" fmla="*/ 959202 h 1865115"/>
              <a:gd name="connsiteX17" fmla="*/ 124332 w 1358778"/>
              <a:gd name="connsiteY17" fmla="*/ 985847 h 1865115"/>
              <a:gd name="connsiteX18" fmla="*/ 159856 w 1358778"/>
              <a:gd name="connsiteY18" fmla="*/ 1039136 h 1865115"/>
              <a:gd name="connsiteX19" fmla="*/ 195380 w 1358778"/>
              <a:gd name="connsiteY19" fmla="*/ 1119069 h 1865115"/>
              <a:gd name="connsiteX20" fmla="*/ 222022 w 1358778"/>
              <a:gd name="connsiteY20" fmla="*/ 1181240 h 1865115"/>
              <a:gd name="connsiteX21" fmla="*/ 257546 w 1358778"/>
              <a:gd name="connsiteY21" fmla="*/ 1234529 h 1865115"/>
              <a:gd name="connsiteX22" fmla="*/ 275308 w 1358778"/>
              <a:gd name="connsiteY22" fmla="*/ 1261173 h 1865115"/>
              <a:gd name="connsiteX23" fmla="*/ 293070 w 1358778"/>
              <a:gd name="connsiteY23" fmla="*/ 1287818 h 1865115"/>
              <a:gd name="connsiteX24" fmla="*/ 319712 w 1358778"/>
              <a:gd name="connsiteY24" fmla="*/ 1314462 h 1865115"/>
              <a:gd name="connsiteX25" fmla="*/ 381879 w 1358778"/>
              <a:gd name="connsiteY25" fmla="*/ 1385514 h 1865115"/>
              <a:gd name="connsiteX26" fmla="*/ 435164 w 1358778"/>
              <a:gd name="connsiteY26" fmla="*/ 1465448 h 1865115"/>
              <a:gd name="connsiteX27" fmla="*/ 452926 w 1358778"/>
              <a:gd name="connsiteY27" fmla="*/ 1492092 h 1865115"/>
              <a:gd name="connsiteX28" fmla="*/ 470688 w 1358778"/>
              <a:gd name="connsiteY28" fmla="*/ 1518737 h 1865115"/>
              <a:gd name="connsiteX29" fmla="*/ 523973 w 1358778"/>
              <a:gd name="connsiteY29" fmla="*/ 1572026 h 1865115"/>
              <a:gd name="connsiteX30" fmla="*/ 595020 w 1358778"/>
              <a:gd name="connsiteY30" fmla="*/ 1651959 h 1865115"/>
              <a:gd name="connsiteX31" fmla="*/ 674948 w 1358778"/>
              <a:gd name="connsiteY31" fmla="*/ 1705248 h 1865115"/>
              <a:gd name="connsiteX32" fmla="*/ 728234 w 1358778"/>
              <a:gd name="connsiteY32" fmla="*/ 1740774 h 1865115"/>
              <a:gd name="connsiteX33" fmla="*/ 754877 w 1358778"/>
              <a:gd name="connsiteY33" fmla="*/ 1758537 h 1865115"/>
              <a:gd name="connsiteX34" fmla="*/ 781519 w 1358778"/>
              <a:gd name="connsiteY34" fmla="*/ 1767419 h 1865115"/>
              <a:gd name="connsiteX35" fmla="*/ 808162 w 1358778"/>
              <a:gd name="connsiteY35" fmla="*/ 1785182 h 1865115"/>
              <a:gd name="connsiteX36" fmla="*/ 861447 w 1358778"/>
              <a:gd name="connsiteY36" fmla="*/ 1802945 h 1865115"/>
              <a:gd name="connsiteX37" fmla="*/ 888090 w 1358778"/>
              <a:gd name="connsiteY37" fmla="*/ 1811826 h 1865115"/>
              <a:gd name="connsiteX38" fmla="*/ 968018 w 1358778"/>
              <a:gd name="connsiteY38" fmla="*/ 1847352 h 1865115"/>
              <a:gd name="connsiteX39" fmla="*/ 1039065 w 1358778"/>
              <a:gd name="connsiteY39" fmla="*/ 1865115 h 1865115"/>
              <a:gd name="connsiteX40" fmla="*/ 1163398 w 1358778"/>
              <a:gd name="connsiteY40" fmla="*/ 1856234 h 1865115"/>
              <a:gd name="connsiteX41" fmla="*/ 1216683 w 1358778"/>
              <a:gd name="connsiteY41" fmla="*/ 1838471 h 1865115"/>
              <a:gd name="connsiteX42" fmla="*/ 1305493 w 1358778"/>
              <a:gd name="connsiteY42" fmla="*/ 1749656 h 1865115"/>
              <a:gd name="connsiteX43" fmla="*/ 1323254 w 1358778"/>
              <a:gd name="connsiteY43" fmla="*/ 1723011 h 1865115"/>
              <a:gd name="connsiteX44" fmla="*/ 1332135 w 1358778"/>
              <a:gd name="connsiteY44" fmla="*/ 1678604 h 1865115"/>
              <a:gd name="connsiteX45" fmla="*/ 1349897 w 1358778"/>
              <a:gd name="connsiteY45" fmla="*/ 1643078 h 1865115"/>
              <a:gd name="connsiteX46" fmla="*/ 1358778 w 1358778"/>
              <a:gd name="connsiteY46" fmla="*/ 1554263 h 1865115"/>
              <a:gd name="connsiteX47" fmla="*/ 1349897 w 1358778"/>
              <a:gd name="connsiteY47" fmla="*/ 1376633 h 1865115"/>
              <a:gd name="connsiteX48" fmla="*/ 1341016 w 1358778"/>
              <a:gd name="connsiteY48" fmla="*/ 1323344 h 1865115"/>
              <a:gd name="connsiteX49" fmla="*/ 1332135 w 1358778"/>
              <a:gd name="connsiteY49" fmla="*/ 1252292 h 1865115"/>
              <a:gd name="connsiteX50" fmla="*/ 1323254 w 1358778"/>
              <a:gd name="connsiteY50" fmla="*/ 1172358 h 1865115"/>
              <a:gd name="connsiteX51" fmla="*/ 1305493 w 1358778"/>
              <a:gd name="connsiteY51" fmla="*/ 1110188 h 1865115"/>
              <a:gd name="connsiteX52" fmla="*/ 1296612 w 1358778"/>
              <a:gd name="connsiteY52" fmla="*/ 1074662 h 1865115"/>
              <a:gd name="connsiteX53" fmla="*/ 1287731 w 1358778"/>
              <a:gd name="connsiteY53" fmla="*/ 1030254 h 1865115"/>
              <a:gd name="connsiteX54" fmla="*/ 1269969 w 1358778"/>
              <a:gd name="connsiteY54" fmla="*/ 985847 h 1865115"/>
              <a:gd name="connsiteX55" fmla="*/ 1261088 w 1358778"/>
              <a:gd name="connsiteY55" fmla="*/ 941439 h 1865115"/>
              <a:gd name="connsiteX56" fmla="*/ 1243326 w 1358778"/>
              <a:gd name="connsiteY56" fmla="*/ 888150 h 1865115"/>
              <a:gd name="connsiteX57" fmla="*/ 1216683 w 1358778"/>
              <a:gd name="connsiteY57" fmla="*/ 799335 h 1865115"/>
              <a:gd name="connsiteX58" fmla="*/ 1207803 w 1358778"/>
              <a:gd name="connsiteY58" fmla="*/ 772691 h 1865115"/>
              <a:gd name="connsiteX59" fmla="*/ 1190041 w 1358778"/>
              <a:gd name="connsiteY59" fmla="*/ 737165 h 1865115"/>
              <a:gd name="connsiteX60" fmla="*/ 1163398 w 1358778"/>
              <a:gd name="connsiteY60" fmla="*/ 683876 h 1865115"/>
              <a:gd name="connsiteX61" fmla="*/ 1127874 w 1358778"/>
              <a:gd name="connsiteY61" fmla="*/ 603942 h 1865115"/>
              <a:gd name="connsiteX62" fmla="*/ 1083470 w 1358778"/>
              <a:gd name="connsiteY62" fmla="*/ 524009 h 1865115"/>
              <a:gd name="connsiteX63" fmla="*/ 1047946 w 1358778"/>
              <a:gd name="connsiteY63" fmla="*/ 488483 h 1865115"/>
              <a:gd name="connsiteX64" fmla="*/ 1030185 w 1358778"/>
              <a:gd name="connsiteY64" fmla="*/ 461838 h 1865115"/>
              <a:gd name="connsiteX65" fmla="*/ 1003542 w 1358778"/>
              <a:gd name="connsiteY65" fmla="*/ 435194 h 1865115"/>
              <a:gd name="connsiteX66" fmla="*/ 985780 w 1358778"/>
              <a:gd name="connsiteY66" fmla="*/ 408549 h 1865115"/>
              <a:gd name="connsiteX67" fmla="*/ 959137 w 1358778"/>
              <a:gd name="connsiteY67" fmla="*/ 390786 h 1865115"/>
              <a:gd name="connsiteX68" fmla="*/ 932495 w 1358778"/>
              <a:gd name="connsiteY68" fmla="*/ 364142 h 1865115"/>
              <a:gd name="connsiteX69" fmla="*/ 905852 w 1358778"/>
              <a:gd name="connsiteY69" fmla="*/ 346379 h 1865115"/>
              <a:gd name="connsiteX70" fmla="*/ 879209 w 1358778"/>
              <a:gd name="connsiteY70" fmla="*/ 319734 h 1865115"/>
              <a:gd name="connsiteX71" fmla="*/ 852566 w 1358778"/>
              <a:gd name="connsiteY71" fmla="*/ 301971 h 1865115"/>
              <a:gd name="connsiteX72" fmla="*/ 825924 w 1358778"/>
              <a:gd name="connsiteY72" fmla="*/ 275327 h 1865115"/>
              <a:gd name="connsiteX73" fmla="*/ 790400 w 1358778"/>
              <a:gd name="connsiteY73" fmla="*/ 257564 h 1865115"/>
              <a:gd name="connsiteX74" fmla="*/ 763757 w 1358778"/>
              <a:gd name="connsiteY74" fmla="*/ 230919 h 1865115"/>
              <a:gd name="connsiteX75" fmla="*/ 737115 w 1358778"/>
              <a:gd name="connsiteY75" fmla="*/ 222038 h 1865115"/>
              <a:gd name="connsiteX76" fmla="*/ 710472 w 1358778"/>
              <a:gd name="connsiteY76" fmla="*/ 204275 h 1865115"/>
              <a:gd name="connsiteX77" fmla="*/ 683829 w 1358778"/>
              <a:gd name="connsiteY77" fmla="*/ 195393 h 1865115"/>
              <a:gd name="connsiteX78" fmla="*/ 630544 w 1358778"/>
              <a:gd name="connsiteY78" fmla="*/ 168749 h 1865115"/>
              <a:gd name="connsiteX79" fmla="*/ 577258 w 1358778"/>
              <a:gd name="connsiteY79" fmla="*/ 142104 h 1865115"/>
              <a:gd name="connsiteX80" fmla="*/ 523973 w 1358778"/>
              <a:gd name="connsiteY80" fmla="*/ 115460 h 1865115"/>
              <a:gd name="connsiteX81" fmla="*/ 444045 w 1358778"/>
              <a:gd name="connsiteY81" fmla="*/ 79934 h 1865115"/>
              <a:gd name="connsiteX82" fmla="*/ 390759 w 1358778"/>
              <a:gd name="connsiteY82" fmla="*/ 62171 h 1865115"/>
              <a:gd name="connsiteX83" fmla="*/ 364117 w 1358778"/>
              <a:gd name="connsiteY83" fmla="*/ 62171 h 186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358778" h="1865115">
                <a:moveTo>
                  <a:pt x="417402" y="62171"/>
                </a:moveTo>
                <a:cubicBezTo>
                  <a:pt x="402601" y="53289"/>
                  <a:pt x="388712" y="42669"/>
                  <a:pt x="372998" y="35526"/>
                </a:cubicBezTo>
                <a:cubicBezTo>
                  <a:pt x="355954" y="27778"/>
                  <a:pt x="337474" y="23684"/>
                  <a:pt x="319712" y="17763"/>
                </a:cubicBezTo>
                <a:cubicBezTo>
                  <a:pt x="281492" y="5023"/>
                  <a:pt x="302149" y="11152"/>
                  <a:pt x="257546" y="0"/>
                </a:cubicBezTo>
                <a:cubicBezTo>
                  <a:pt x="213141" y="2961"/>
                  <a:pt x="168563" y="3967"/>
                  <a:pt x="124332" y="8882"/>
                </a:cubicBezTo>
                <a:cubicBezTo>
                  <a:pt x="105846" y="10936"/>
                  <a:pt x="84633" y="24203"/>
                  <a:pt x="71047" y="35526"/>
                </a:cubicBezTo>
                <a:cubicBezTo>
                  <a:pt x="49827" y="53211"/>
                  <a:pt x="16498" y="92607"/>
                  <a:pt x="8881" y="115460"/>
                </a:cubicBezTo>
                <a:lnTo>
                  <a:pt x="0" y="142104"/>
                </a:lnTo>
                <a:cubicBezTo>
                  <a:pt x="2960" y="210196"/>
                  <a:pt x="5478" y="278308"/>
                  <a:pt x="8881" y="346379"/>
                </a:cubicBezTo>
                <a:cubicBezTo>
                  <a:pt x="12393" y="416613"/>
                  <a:pt x="14715" y="496848"/>
                  <a:pt x="26642" y="568416"/>
                </a:cubicBezTo>
                <a:cubicBezTo>
                  <a:pt x="28649" y="580456"/>
                  <a:pt x="32875" y="592026"/>
                  <a:pt x="35523" y="603942"/>
                </a:cubicBezTo>
                <a:cubicBezTo>
                  <a:pt x="38798" y="618678"/>
                  <a:pt x="41444" y="633547"/>
                  <a:pt x="44404" y="648350"/>
                </a:cubicBezTo>
                <a:cubicBezTo>
                  <a:pt x="46742" y="674067"/>
                  <a:pt x="54063" y="773102"/>
                  <a:pt x="62166" y="808217"/>
                </a:cubicBezTo>
                <a:cubicBezTo>
                  <a:pt x="66376" y="826461"/>
                  <a:pt x="74007" y="843743"/>
                  <a:pt x="79928" y="861506"/>
                </a:cubicBezTo>
                <a:cubicBezTo>
                  <a:pt x="82888" y="870387"/>
                  <a:pt x="86973" y="878970"/>
                  <a:pt x="88809" y="888150"/>
                </a:cubicBezTo>
                <a:cubicBezTo>
                  <a:pt x="91769" y="902953"/>
                  <a:pt x="92390" y="918423"/>
                  <a:pt x="97690" y="932558"/>
                </a:cubicBezTo>
                <a:cubicBezTo>
                  <a:pt x="101437" y="942552"/>
                  <a:pt x="110678" y="949655"/>
                  <a:pt x="115451" y="959202"/>
                </a:cubicBezTo>
                <a:cubicBezTo>
                  <a:pt x="119638" y="967576"/>
                  <a:pt x="119786" y="977663"/>
                  <a:pt x="124332" y="985847"/>
                </a:cubicBezTo>
                <a:cubicBezTo>
                  <a:pt x="134699" y="1004509"/>
                  <a:pt x="153105" y="1018883"/>
                  <a:pt x="159856" y="1039136"/>
                </a:cubicBezTo>
                <a:cubicBezTo>
                  <a:pt x="180993" y="1102551"/>
                  <a:pt x="167232" y="1076846"/>
                  <a:pt x="195380" y="1119069"/>
                </a:cubicBezTo>
                <a:cubicBezTo>
                  <a:pt x="204567" y="1146631"/>
                  <a:pt x="205563" y="1153806"/>
                  <a:pt x="222022" y="1181240"/>
                </a:cubicBezTo>
                <a:cubicBezTo>
                  <a:pt x="233005" y="1199546"/>
                  <a:pt x="245705" y="1216766"/>
                  <a:pt x="257546" y="1234529"/>
                </a:cubicBezTo>
                <a:lnTo>
                  <a:pt x="275308" y="1261173"/>
                </a:lnTo>
                <a:cubicBezTo>
                  <a:pt x="281229" y="1270055"/>
                  <a:pt x="285522" y="1280270"/>
                  <a:pt x="293070" y="1287818"/>
                </a:cubicBezTo>
                <a:cubicBezTo>
                  <a:pt x="301951" y="1296699"/>
                  <a:pt x="312001" y="1304548"/>
                  <a:pt x="319712" y="1314462"/>
                </a:cubicBezTo>
                <a:cubicBezTo>
                  <a:pt x="375502" y="1386196"/>
                  <a:pt x="330301" y="1351127"/>
                  <a:pt x="381879" y="1385514"/>
                </a:cubicBezTo>
                <a:lnTo>
                  <a:pt x="435164" y="1465448"/>
                </a:lnTo>
                <a:lnTo>
                  <a:pt x="452926" y="1492092"/>
                </a:lnTo>
                <a:cubicBezTo>
                  <a:pt x="458847" y="1500974"/>
                  <a:pt x="463140" y="1511189"/>
                  <a:pt x="470688" y="1518737"/>
                </a:cubicBezTo>
                <a:cubicBezTo>
                  <a:pt x="488450" y="1536500"/>
                  <a:pt x="510039" y="1551125"/>
                  <a:pt x="523973" y="1572026"/>
                </a:cubicBezTo>
                <a:cubicBezTo>
                  <a:pt x="545328" y="1604060"/>
                  <a:pt x="558523" y="1627626"/>
                  <a:pt x="595020" y="1651959"/>
                </a:cubicBezTo>
                <a:lnTo>
                  <a:pt x="674948" y="1705248"/>
                </a:lnTo>
                <a:lnTo>
                  <a:pt x="728234" y="1740774"/>
                </a:lnTo>
                <a:cubicBezTo>
                  <a:pt x="737115" y="1746695"/>
                  <a:pt x="744751" y="1755161"/>
                  <a:pt x="754877" y="1758537"/>
                </a:cubicBezTo>
                <a:cubicBezTo>
                  <a:pt x="763758" y="1761498"/>
                  <a:pt x="773146" y="1763232"/>
                  <a:pt x="781519" y="1767419"/>
                </a:cubicBezTo>
                <a:cubicBezTo>
                  <a:pt x="791066" y="1772193"/>
                  <a:pt x="798408" y="1780847"/>
                  <a:pt x="808162" y="1785182"/>
                </a:cubicBezTo>
                <a:cubicBezTo>
                  <a:pt x="825271" y="1792786"/>
                  <a:pt x="843685" y="1797024"/>
                  <a:pt x="861447" y="1802945"/>
                </a:cubicBezTo>
                <a:lnTo>
                  <a:pt x="888090" y="1811826"/>
                </a:lnTo>
                <a:cubicBezTo>
                  <a:pt x="923080" y="1835154"/>
                  <a:pt x="917290" y="1834669"/>
                  <a:pt x="968018" y="1847352"/>
                </a:cubicBezTo>
                <a:lnTo>
                  <a:pt x="1039065" y="1865115"/>
                </a:lnTo>
                <a:cubicBezTo>
                  <a:pt x="1080509" y="1862155"/>
                  <a:pt x="1122308" y="1862398"/>
                  <a:pt x="1163398" y="1856234"/>
                </a:cubicBezTo>
                <a:cubicBezTo>
                  <a:pt x="1181913" y="1853457"/>
                  <a:pt x="1216683" y="1838471"/>
                  <a:pt x="1216683" y="1838471"/>
                </a:cubicBezTo>
                <a:cubicBezTo>
                  <a:pt x="1287729" y="1791104"/>
                  <a:pt x="1258130" y="1820706"/>
                  <a:pt x="1305493" y="1749656"/>
                </a:cubicBezTo>
                <a:lnTo>
                  <a:pt x="1323254" y="1723011"/>
                </a:lnTo>
                <a:cubicBezTo>
                  <a:pt x="1326214" y="1708209"/>
                  <a:pt x="1327362" y="1692925"/>
                  <a:pt x="1332135" y="1678604"/>
                </a:cubicBezTo>
                <a:cubicBezTo>
                  <a:pt x="1336322" y="1666044"/>
                  <a:pt x="1347123" y="1656024"/>
                  <a:pt x="1349897" y="1643078"/>
                </a:cubicBezTo>
                <a:cubicBezTo>
                  <a:pt x="1356131" y="1613986"/>
                  <a:pt x="1355818" y="1583868"/>
                  <a:pt x="1358778" y="1554263"/>
                </a:cubicBezTo>
                <a:cubicBezTo>
                  <a:pt x="1355818" y="1495053"/>
                  <a:pt x="1354444" y="1435742"/>
                  <a:pt x="1349897" y="1376633"/>
                </a:cubicBezTo>
                <a:cubicBezTo>
                  <a:pt x="1348516" y="1358678"/>
                  <a:pt x="1343563" y="1341171"/>
                  <a:pt x="1341016" y="1323344"/>
                </a:cubicBezTo>
                <a:cubicBezTo>
                  <a:pt x="1337641" y="1299716"/>
                  <a:pt x="1334924" y="1275997"/>
                  <a:pt x="1332135" y="1252292"/>
                </a:cubicBezTo>
                <a:cubicBezTo>
                  <a:pt x="1329003" y="1225667"/>
                  <a:pt x="1327330" y="1198855"/>
                  <a:pt x="1323254" y="1172358"/>
                </a:cubicBezTo>
                <a:cubicBezTo>
                  <a:pt x="1318628" y="1142287"/>
                  <a:pt x="1313228" y="1137263"/>
                  <a:pt x="1305493" y="1110188"/>
                </a:cubicBezTo>
                <a:cubicBezTo>
                  <a:pt x="1302140" y="1098451"/>
                  <a:pt x="1299260" y="1086578"/>
                  <a:pt x="1296612" y="1074662"/>
                </a:cubicBezTo>
                <a:cubicBezTo>
                  <a:pt x="1293337" y="1059926"/>
                  <a:pt x="1292069" y="1044713"/>
                  <a:pt x="1287731" y="1030254"/>
                </a:cubicBezTo>
                <a:cubicBezTo>
                  <a:pt x="1283150" y="1014984"/>
                  <a:pt x="1275890" y="1000649"/>
                  <a:pt x="1269969" y="985847"/>
                </a:cubicBezTo>
                <a:cubicBezTo>
                  <a:pt x="1267009" y="971044"/>
                  <a:pt x="1265060" y="956003"/>
                  <a:pt x="1261088" y="941439"/>
                </a:cubicBezTo>
                <a:cubicBezTo>
                  <a:pt x="1256162" y="923375"/>
                  <a:pt x="1247867" y="906315"/>
                  <a:pt x="1243326" y="888150"/>
                </a:cubicBezTo>
                <a:cubicBezTo>
                  <a:pt x="1229903" y="834454"/>
                  <a:pt x="1238307" y="864212"/>
                  <a:pt x="1216683" y="799335"/>
                </a:cubicBezTo>
                <a:cubicBezTo>
                  <a:pt x="1213723" y="790454"/>
                  <a:pt x="1211989" y="781064"/>
                  <a:pt x="1207803" y="772691"/>
                </a:cubicBezTo>
                <a:cubicBezTo>
                  <a:pt x="1201882" y="760849"/>
                  <a:pt x="1195256" y="749334"/>
                  <a:pt x="1190041" y="737165"/>
                </a:cubicBezTo>
                <a:cubicBezTo>
                  <a:pt x="1167980" y="685686"/>
                  <a:pt x="1197532" y="735079"/>
                  <a:pt x="1163398" y="683876"/>
                </a:cubicBezTo>
                <a:cubicBezTo>
                  <a:pt x="1142261" y="620461"/>
                  <a:pt x="1156022" y="646166"/>
                  <a:pt x="1127874" y="603942"/>
                </a:cubicBezTo>
                <a:cubicBezTo>
                  <a:pt x="1116707" y="570437"/>
                  <a:pt x="1114009" y="554550"/>
                  <a:pt x="1083470" y="524009"/>
                </a:cubicBezTo>
                <a:cubicBezTo>
                  <a:pt x="1071629" y="512167"/>
                  <a:pt x="1058844" y="501198"/>
                  <a:pt x="1047946" y="488483"/>
                </a:cubicBezTo>
                <a:cubicBezTo>
                  <a:pt x="1041000" y="480378"/>
                  <a:pt x="1037018" y="470038"/>
                  <a:pt x="1030185" y="461838"/>
                </a:cubicBezTo>
                <a:cubicBezTo>
                  <a:pt x="1022145" y="452189"/>
                  <a:pt x="1011582" y="444843"/>
                  <a:pt x="1003542" y="435194"/>
                </a:cubicBezTo>
                <a:cubicBezTo>
                  <a:pt x="996709" y="426994"/>
                  <a:pt x="993328" y="416097"/>
                  <a:pt x="985780" y="408549"/>
                </a:cubicBezTo>
                <a:cubicBezTo>
                  <a:pt x="978233" y="401001"/>
                  <a:pt x="967337" y="397619"/>
                  <a:pt x="959137" y="390786"/>
                </a:cubicBezTo>
                <a:cubicBezTo>
                  <a:pt x="949489" y="382745"/>
                  <a:pt x="942143" y="372183"/>
                  <a:pt x="932495" y="364142"/>
                </a:cubicBezTo>
                <a:cubicBezTo>
                  <a:pt x="924295" y="357309"/>
                  <a:pt x="914052" y="353212"/>
                  <a:pt x="905852" y="346379"/>
                </a:cubicBezTo>
                <a:cubicBezTo>
                  <a:pt x="896203" y="338338"/>
                  <a:pt x="888858" y="327775"/>
                  <a:pt x="879209" y="319734"/>
                </a:cubicBezTo>
                <a:cubicBezTo>
                  <a:pt x="871009" y="312901"/>
                  <a:pt x="860766" y="308804"/>
                  <a:pt x="852566" y="301971"/>
                </a:cubicBezTo>
                <a:cubicBezTo>
                  <a:pt x="842918" y="293930"/>
                  <a:pt x="836144" y="282627"/>
                  <a:pt x="825924" y="275327"/>
                </a:cubicBezTo>
                <a:cubicBezTo>
                  <a:pt x="815151" y="267632"/>
                  <a:pt x="802241" y="263485"/>
                  <a:pt x="790400" y="257564"/>
                </a:cubicBezTo>
                <a:cubicBezTo>
                  <a:pt x="781519" y="248682"/>
                  <a:pt x="774207" y="237886"/>
                  <a:pt x="763757" y="230919"/>
                </a:cubicBezTo>
                <a:cubicBezTo>
                  <a:pt x="755968" y="225726"/>
                  <a:pt x="745488" y="226225"/>
                  <a:pt x="737115" y="222038"/>
                </a:cubicBezTo>
                <a:cubicBezTo>
                  <a:pt x="727568" y="217264"/>
                  <a:pt x="720019" y="209049"/>
                  <a:pt x="710472" y="204275"/>
                </a:cubicBezTo>
                <a:cubicBezTo>
                  <a:pt x="702099" y="200088"/>
                  <a:pt x="692202" y="199580"/>
                  <a:pt x="683829" y="195393"/>
                </a:cubicBezTo>
                <a:cubicBezTo>
                  <a:pt x="614974" y="160962"/>
                  <a:pt x="697505" y="191069"/>
                  <a:pt x="630544" y="168749"/>
                </a:cubicBezTo>
                <a:cubicBezTo>
                  <a:pt x="554184" y="117839"/>
                  <a:pt x="650800" y="178878"/>
                  <a:pt x="577258" y="142104"/>
                </a:cubicBezTo>
                <a:cubicBezTo>
                  <a:pt x="508403" y="107673"/>
                  <a:pt x="590934" y="137780"/>
                  <a:pt x="523973" y="115460"/>
                </a:cubicBezTo>
                <a:cubicBezTo>
                  <a:pt x="481752" y="87311"/>
                  <a:pt x="507457" y="101073"/>
                  <a:pt x="444045" y="79934"/>
                </a:cubicBezTo>
                <a:lnTo>
                  <a:pt x="390759" y="62171"/>
                </a:lnTo>
                <a:lnTo>
                  <a:pt x="364117" y="62171"/>
                </a:lnTo>
              </a:path>
            </a:pathLst>
          </a:custGeom>
          <a:ln w="38100" cmpd="sng"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4" name="Text Placeholder 2"/>
          <p:cNvSpPr txBox="1">
            <a:spLocks/>
          </p:cNvSpPr>
          <p:nvPr/>
        </p:nvSpPr>
        <p:spPr bwMode="auto">
          <a:xfrm rot="20086258">
            <a:off x="742613" y="3073340"/>
            <a:ext cx="3543300" cy="523220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EF361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EF3612"/>
                </a:solidFill>
                <a:latin typeface="Orly's Font 2" pitchFamily="66" charset="0"/>
              </a:rPr>
              <a:t>In</a:t>
            </a:r>
            <a:r>
              <a:rPr lang="en-US" sz="2800" dirty="0" smtClean="0">
                <a:solidFill>
                  <a:srgbClr val="EF3612"/>
                </a:solidFill>
                <a:latin typeface="Orly's Font 2" pitchFamily="66" charset="0"/>
              </a:rPr>
              <a:t>efficient. </a:t>
            </a:r>
            <a:r>
              <a:rPr lang="en-US" sz="2800" dirty="0" smtClean="0">
                <a:solidFill>
                  <a:srgbClr val="EF3612"/>
                </a:solidFill>
                <a:latin typeface="Orly's Font 2" pitchFamily="66" charset="0"/>
                <a:sym typeface="Wingdings"/>
              </a:rPr>
              <a:t> </a:t>
            </a:r>
            <a:endParaRPr lang="en-US" sz="2800" dirty="0" smtClean="0">
              <a:solidFill>
                <a:srgbClr val="EF3612"/>
              </a:solidFill>
              <a:latin typeface="Orly's Font 2" pitchFamily="66" charset="0"/>
            </a:endParaRPr>
          </a:p>
        </p:txBody>
      </p:sp>
      <p:sp>
        <p:nvSpPr>
          <p:cNvPr id="565" name="Text Placeholder 2"/>
          <p:cNvSpPr txBox="1">
            <a:spLocks/>
          </p:cNvSpPr>
          <p:nvPr/>
        </p:nvSpPr>
        <p:spPr bwMode="auto">
          <a:xfrm>
            <a:off x="5029200" y="3991630"/>
            <a:ext cx="3429000" cy="523220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accent5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More efficient. 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  <a:sym typeface="Wingdings"/>
              </a:rPr>
              <a:t></a:t>
            </a:r>
            <a:endParaRPr lang="en-US" sz="2800" dirty="0" smtClean="0">
              <a:solidFill>
                <a:schemeClr val="accent6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38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10" grpId="0" animBg="1"/>
      <p:bldP spid="516" grpId="0" animBg="1"/>
      <p:bldP spid="517" grpId="0" animBg="1"/>
      <p:bldP spid="518" grpId="0" animBg="1"/>
      <p:bldP spid="519" grpId="0" animBg="1"/>
      <p:bldP spid="520" grpId="0" animBg="1"/>
      <p:bldP spid="521" grpId="0" animBg="1"/>
      <p:bldP spid="522" grpId="0" animBg="1"/>
      <p:bldP spid="523" grpId="0" animBg="1"/>
      <p:bldP spid="524" grpId="0" animBg="1"/>
      <p:bldP spid="525" grpId="0" animBg="1"/>
      <p:bldP spid="526" grpId="0" animBg="1"/>
      <p:bldP spid="527" grpId="0" animBg="1"/>
      <p:bldP spid="528" grpId="0" animBg="1"/>
      <p:bldP spid="530" grpId="0" animBg="1"/>
      <p:bldP spid="59" grpId="0" animBg="1"/>
      <p:bldP spid="91" grpId="0" animBg="1"/>
      <p:bldP spid="342" grpId="0" animBg="1"/>
      <p:bldP spid="564" grpId="0" animBg="1"/>
      <p:bldP spid="56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Text Placeholder 2"/>
          <p:cNvSpPr txBox="1">
            <a:spLocks/>
          </p:cNvSpPr>
          <p:nvPr/>
        </p:nvSpPr>
        <p:spPr bwMode="auto">
          <a:xfrm>
            <a:off x="5943600" y="285750"/>
            <a:ext cx="800100" cy="4450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20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25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30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35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523410"/>
              </p:ext>
            </p:extLst>
          </p:nvPr>
        </p:nvGraphicFramePr>
        <p:xfrm>
          <a:off x="278450" y="8453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78" name="Rectangle 377"/>
          <p:cNvSpPr/>
          <p:nvPr/>
        </p:nvSpPr>
        <p:spPr>
          <a:xfrm>
            <a:off x="2265843" y="840105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9" name="Rectangle 378"/>
          <p:cNvSpPr/>
          <p:nvPr/>
        </p:nvSpPr>
        <p:spPr>
          <a:xfrm>
            <a:off x="6111186" y="778478"/>
            <a:ext cx="456401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2" name="Rectangle 381"/>
          <p:cNvSpPr/>
          <p:nvPr/>
        </p:nvSpPr>
        <p:spPr>
          <a:xfrm>
            <a:off x="4765076" y="848368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3" name="Rectangle 382"/>
          <p:cNvSpPr/>
          <p:nvPr/>
        </p:nvSpPr>
        <p:spPr>
          <a:xfrm>
            <a:off x="2265266" y="1217985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4" name="Rectangle 383"/>
          <p:cNvSpPr/>
          <p:nvPr/>
        </p:nvSpPr>
        <p:spPr>
          <a:xfrm>
            <a:off x="4753335" y="1217365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5" name="Rectangle 384"/>
          <p:cNvSpPr/>
          <p:nvPr/>
        </p:nvSpPr>
        <p:spPr>
          <a:xfrm>
            <a:off x="2265266" y="1595795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6" name="Rectangle 385"/>
          <p:cNvSpPr/>
          <p:nvPr/>
        </p:nvSpPr>
        <p:spPr>
          <a:xfrm>
            <a:off x="4753335" y="1595175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7" name="Rectangle 386"/>
          <p:cNvSpPr/>
          <p:nvPr/>
        </p:nvSpPr>
        <p:spPr>
          <a:xfrm>
            <a:off x="2264689" y="1973675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8" name="Rectangle 387"/>
          <p:cNvSpPr/>
          <p:nvPr/>
        </p:nvSpPr>
        <p:spPr>
          <a:xfrm>
            <a:off x="4752758" y="1973055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9" name="Rectangle 388"/>
          <p:cNvSpPr/>
          <p:nvPr/>
        </p:nvSpPr>
        <p:spPr>
          <a:xfrm>
            <a:off x="2265266" y="2353817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0" name="Rectangle 389"/>
          <p:cNvSpPr/>
          <p:nvPr/>
        </p:nvSpPr>
        <p:spPr>
          <a:xfrm>
            <a:off x="4753335" y="2353197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1" name="Rectangle 390"/>
          <p:cNvSpPr/>
          <p:nvPr/>
        </p:nvSpPr>
        <p:spPr>
          <a:xfrm>
            <a:off x="2264689" y="2731697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2" name="Rectangle 391"/>
          <p:cNvSpPr/>
          <p:nvPr/>
        </p:nvSpPr>
        <p:spPr>
          <a:xfrm>
            <a:off x="4752758" y="2731077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3" name="Rectangle 392"/>
          <p:cNvSpPr/>
          <p:nvPr/>
        </p:nvSpPr>
        <p:spPr>
          <a:xfrm>
            <a:off x="2264689" y="3109507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4" name="Rectangle 393"/>
          <p:cNvSpPr/>
          <p:nvPr/>
        </p:nvSpPr>
        <p:spPr>
          <a:xfrm>
            <a:off x="4752758" y="3108887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5" name="Rectangle 394"/>
          <p:cNvSpPr/>
          <p:nvPr/>
        </p:nvSpPr>
        <p:spPr>
          <a:xfrm>
            <a:off x="2264112" y="3487387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6" name="Rectangle 395"/>
          <p:cNvSpPr/>
          <p:nvPr/>
        </p:nvSpPr>
        <p:spPr>
          <a:xfrm>
            <a:off x="4752181" y="3486767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7" name="Rectangle 396"/>
          <p:cNvSpPr/>
          <p:nvPr/>
        </p:nvSpPr>
        <p:spPr>
          <a:xfrm>
            <a:off x="2266532" y="3865197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8" name="Rectangle 397"/>
          <p:cNvSpPr/>
          <p:nvPr/>
        </p:nvSpPr>
        <p:spPr>
          <a:xfrm>
            <a:off x="4754601" y="3864577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9" name="Rectangle 398"/>
          <p:cNvSpPr/>
          <p:nvPr/>
        </p:nvSpPr>
        <p:spPr>
          <a:xfrm>
            <a:off x="2265955" y="4243077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0" name="Rectangle 399"/>
          <p:cNvSpPr/>
          <p:nvPr/>
        </p:nvSpPr>
        <p:spPr>
          <a:xfrm>
            <a:off x="4754024" y="4242457"/>
            <a:ext cx="492148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7" name="Text Placeholder 2"/>
          <p:cNvSpPr txBox="1">
            <a:spLocks/>
          </p:cNvSpPr>
          <p:nvPr/>
        </p:nvSpPr>
        <p:spPr bwMode="auto">
          <a:xfrm>
            <a:off x="6743700" y="285750"/>
            <a:ext cx="800100" cy="4450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60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65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70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75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80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85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90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95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6126998" y="1641633"/>
            <a:ext cx="456401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0" name="Rectangle 379"/>
          <p:cNvSpPr/>
          <p:nvPr/>
        </p:nvSpPr>
        <p:spPr>
          <a:xfrm>
            <a:off x="4809925" y="863560"/>
            <a:ext cx="415636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4803620" y="1244560"/>
            <a:ext cx="415636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4800600" y="1612940"/>
            <a:ext cx="415636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2" name="Rectangle 151"/>
          <p:cNvSpPr/>
          <p:nvPr/>
        </p:nvSpPr>
        <p:spPr>
          <a:xfrm>
            <a:off x="4797759" y="2000250"/>
            <a:ext cx="415636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4800600" y="2368630"/>
            <a:ext cx="415636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4800600" y="2748224"/>
            <a:ext cx="415636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4800600" y="3125486"/>
            <a:ext cx="415636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4800600" y="3512796"/>
            <a:ext cx="415636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7" name="Rectangle 156"/>
          <p:cNvSpPr/>
          <p:nvPr/>
        </p:nvSpPr>
        <p:spPr>
          <a:xfrm>
            <a:off x="4800600" y="3891224"/>
            <a:ext cx="415636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8" name="Rectangle 157"/>
          <p:cNvSpPr/>
          <p:nvPr/>
        </p:nvSpPr>
        <p:spPr>
          <a:xfrm>
            <a:off x="4800600" y="4259604"/>
            <a:ext cx="415636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6121346" y="2545104"/>
            <a:ext cx="456401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6119396" y="3408259"/>
            <a:ext cx="456401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6130227" y="4270533"/>
            <a:ext cx="456401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6902405" y="778478"/>
            <a:ext cx="456401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6900455" y="1641633"/>
            <a:ext cx="456401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6894803" y="2545104"/>
            <a:ext cx="456401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6892853" y="3408259"/>
            <a:ext cx="456401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6" name="Rectangle 165"/>
          <p:cNvSpPr/>
          <p:nvPr/>
        </p:nvSpPr>
        <p:spPr>
          <a:xfrm>
            <a:off x="6855762" y="4270533"/>
            <a:ext cx="552245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269806" y="821982"/>
            <a:ext cx="5011259" cy="43005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26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" grpId="0"/>
      <p:bldP spid="378" grpId="0" animBg="1"/>
      <p:bldP spid="379" grpId="0" animBg="1"/>
      <p:bldP spid="382" grpId="0" animBg="1"/>
      <p:bldP spid="383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395" grpId="0" animBg="1"/>
      <p:bldP spid="396" grpId="0" animBg="1"/>
      <p:bldP spid="397" grpId="0" animBg="1"/>
      <p:bldP spid="398" grpId="0" animBg="1"/>
      <p:bldP spid="399" grpId="0" animBg="1"/>
      <p:bldP spid="400" grpId="0" animBg="1"/>
      <p:bldP spid="147" grpId="0"/>
      <p:bldP spid="148" grpId="0" animBg="1"/>
      <p:bldP spid="380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189462" y="803958"/>
            <a:ext cx="571500" cy="436238"/>
            <a:chOff x="852890" y="4051560"/>
            <a:chExt cx="457200" cy="348990"/>
          </a:xfrm>
        </p:grpSpPr>
        <p:sp>
          <p:nvSpPr>
            <p:cNvPr id="6" name="Connector 5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248419" y="2273260"/>
            <a:ext cx="457200" cy="480284"/>
            <a:chOff x="2857500" y="1200150"/>
            <a:chExt cx="457200" cy="480284"/>
          </a:xfrm>
        </p:grpSpPr>
        <p:sp>
          <p:nvSpPr>
            <p:cNvPr id="12" name="Connector 11"/>
            <p:cNvSpPr/>
            <p:nvPr/>
          </p:nvSpPr>
          <p:spPr>
            <a:xfrm>
              <a:off x="2857500" y="1223234"/>
              <a:ext cx="457200" cy="457200"/>
            </a:xfrm>
            <a:prstGeom prst="flowChartConnector">
              <a:avLst/>
            </a:prstGeom>
            <a:solidFill>
              <a:srgbClr val="BFBFBF"/>
            </a:solidFill>
            <a:ln w="6350" cmpd="sng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21459" y="1200150"/>
              <a:ext cx="339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5</a:t>
              </a:r>
              <a:endParaRPr lang="en-US" sz="2400" dirty="0" smtClean="0">
                <a:solidFill>
                  <a:schemeClr val="bg2">
                    <a:lumMod val="50000"/>
                  </a:schemeClr>
                </a:solidFill>
                <a:latin typeface="Book Antiqua"/>
                <a:ea typeface="Verdana" pitchFamily="34" charset="0"/>
                <a:cs typeface="Book Antiqua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279176" y="2264378"/>
            <a:ext cx="457200" cy="479429"/>
            <a:chOff x="3429000" y="1177921"/>
            <a:chExt cx="457200" cy="479429"/>
          </a:xfrm>
        </p:grpSpPr>
        <p:sp>
          <p:nvSpPr>
            <p:cNvPr id="14" name="Connector 13"/>
            <p:cNvSpPr/>
            <p:nvPr/>
          </p:nvSpPr>
          <p:spPr>
            <a:xfrm>
              <a:off x="3429000" y="1200150"/>
              <a:ext cx="457200" cy="457200"/>
            </a:xfrm>
            <a:prstGeom prst="flowChartConnector">
              <a:avLst/>
            </a:prstGeom>
            <a:solidFill>
              <a:srgbClr val="BFBFBF"/>
            </a:solidFill>
            <a:ln w="6350" cmpd="sng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92959" y="1177921"/>
              <a:ext cx="339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5</a:t>
              </a:r>
              <a:endParaRPr lang="en-US" sz="2400" dirty="0" smtClean="0">
                <a:solidFill>
                  <a:schemeClr val="bg2">
                    <a:lumMod val="50000"/>
                  </a:schemeClr>
                </a:solidFill>
                <a:latin typeface="Book Antiqua"/>
                <a:ea typeface="Verdana" pitchFamily="34" charset="0"/>
                <a:cs typeface="Book Antiqua"/>
              </a:endParaRPr>
            </a:p>
          </p:txBody>
        </p:sp>
      </p:grp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9258300" y="285750"/>
            <a:ext cx="1371600" cy="4450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20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25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30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35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14300" y="3479468"/>
            <a:ext cx="8915400" cy="578182"/>
            <a:chOff x="114300" y="2103502"/>
            <a:chExt cx="8915400" cy="578182"/>
          </a:xfrm>
        </p:grpSpPr>
        <p:sp>
          <p:nvSpPr>
            <p:cNvPr id="20" name="Text Placeholder 2"/>
            <p:cNvSpPr txBox="1">
              <a:spLocks/>
            </p:cNvSpPr>
            <p:nvPr/>
          </p:nvSpPr>
          <p:spPr bwMode="auto">
            <a:xfrm>
              <a:off x="571500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1</a:t>
              </a:r>
            </a:p>
          </p:txBody>
        </p:sp>
        <p:sp>
          <p:nvSpPr>
            <p:cNvPr id="21" name="Text Placeholder 2"/>
            <p:cNvSpPr txBox="1">
              <a:spLocks/>
            </p:cNvSpPr>
            <p:nvPr/>
          </p:nvSpPr>
          <p:spPr bwMode="auto">
            <a:xfrm>
              <a:off x="114300" y="2273877"/>
              <a:ext cx="6870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rgbClr val="000000"/>
                  </a:solidFill>
                  <a:latin typeface="Orly's Font 2" pitchFamily="66" charset="0"/>
                </a:rPr>
                <a:t>0</a:t>
              </a:r>
            </a:p>
          </p:txBody>
        </p:sp>
        <p:sp>
          <p:nvSpPr>
            <p:cNvPr id="22" name="Text Placeholder 2"/>
            <p:cNvSpPr txBox="1">
              <a:spLocks/>
            </p:cNvSpPr>
            <p:nvPr/>
          </p:nvSpPr>
          <p:spPr bwMode="auto">
            <a:xfrm>
              <a:off x="4210144" y="2281574"/>
              <a:ext cx="7557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>
                  <a:solidFill>
                    <a:srgbClr val="000000"/>
                  </a:solidFill>
                  <a:latin typeface="Orly's Font 2" pitchFamily="66" charset="0"/>
                </a:rPr>
                <a:t>1</a:t>
              </a:r>
              <a:r>
                <a:rPr lang="en-US" sz="2000" dirty="0" smtClean="0">
                  <a:solidFill>
                    <a:srgbClr val="000000"/>
                  </a:solidFill>
                  <a:latin typeface="Orly's Font 2" pitchFamily="66" charset="0"/>
                </a:rPr>
                <a:t>0</a:t>
              </a:r>
            </a:p>
          </p:txBody>
        </p:sp>
        <p:sp>
          <p:nvSpPr>
            <p:cNvPr id="23" name="Text Placeholder 2"/>
            <p:cNvSpPr txBox="1">
              <a:spLocks/>
            </p:cNvSpPr>
            <p:nvPr/>
          </p:nvSpPr>
          <p:spPr bwMode="auto">
            <a:xfrm>
              <a:off x="8342697" y="2273877"/>
              <a:ext cx="6870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>
                  <a:solidFill>
                    <a:srgbClr val="000000"/>
                  </a:solidFill>
                  <a:latin typeface="Orly's Font 2" pitchFamily="66" charset="0"/>
                </a:rPr>
                <a:t>2</a:t>
              </a:r>
              <a:r>
                <a:rPr lang="en-US" sz="2000" dirty="0" smtClean="0">
                  <a:solidFill>
                    <a:srgbClr val="000000"/>
                  </a:solidFill>
                  <a:latin typeface="Orly's Font 2" pitchFamily="66" charset="0"/>
                </a:rPr>
                <a:t>0</a:t>
              </a:r>
            </a:p>
          </p:txBody>
        </p:sp>
        <p:sp>
          <p:nvSpPr>
            <p:cNvPr id="24" name="Text Placeholder 2"/>
            <p:cNvSpPr txBox="1">
              <a:spLocks/>
            </p:cNvSpPr>
            <p:nvPr/>
          </p:nvSpPr>
          <p:spPr bwMode="auto">
            <a:xfrm>
              <a:off x="1001641" y="2122247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2</a:t>
              </a:r>
            </a:p>
          </p:txBody>
        </p:sp>
        <p:sp>
          <p:nvSpPr>
            <p:cNvPr id="25" name="Text Placeholder 2"/>
            <p:cNvSpPr txBox="1">
              <a:spLocks/>
            </p:cNvSpPr>
            <p:nvPr/>
          </p:nvSpPr>
          <p:spPr bwMode="auto">
            <a:xfrm>
              <a:off x="1402388" y="212994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3</a:t>
              </a:r>
            </a:p>
          </p:txBody>
        </p:sp>
        <p:sp>
          <p:nvSpPr>
            <p:cNvPr id="26" name="Text Placeholder 2"/>
            <p:cNvSpPr txBox="1">
              <a:spLocks/>
            </p:cNvSpPr>
            <p:nvPr/>
          </p:nvSpPr>
          <p:spPr bwMode="auto">
            <a:xfrm>
              <a:off x="1828800" y="2118896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4</a:t>
              </a:r>
            </a:p>
          </p:txBody>
        </p:sp>
        <p:sp>
          <p:nvSpPr>
            <p:cNvPr id="27" name="Text Placeholder 2"/>
            <p:cNvSpPr txBox="1">
              <a:spLocks/>
            </p:cNvSpPr>
            <p:nvPr/>
          </p:nvSpPr>
          <p:spPr bwMode="auto">
            <a:xfrm>
              <a:off x="2199764" y="2166900"/>
              <a:ext cx="6245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800" spc="-150" dirty="0" smtClean="0">
                  <a:solidFill>
                    <a:srgbClr val="000000"/>
                  </a:solidFill>
                  <a:latin typeface="Orly's Font 2" pitchFamily="66" charset="0"/>
                </a:rPr>
                <a:t>5</a:t>
              </a:r>
            </a:p>
          </p:txBody>
        </p:sp>
        <p:sp>
          <p:nvSpPr>
            <p:cNvPr id="28" name="Text Placeholder 2"/>
            <p:cNvSpPr txBox="1">
              <a:spLocks/>
            </p:cNvSpPr>
            <p:nvPr/>
          </p:nvSpPr>
          <p:spPr bwMode="auto">
            <a:xfrm>
              <a:off x="2643043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</a:t>
              </a:r>
            </a:p>
          </p:txBody>
        </p:sp>
        <p:sp>
          <p:nvSpPr>
            <p:cNvPr id="29" name="Text Placeholder 2"/>
            <p:cNvSpPr txBox="1">
              <a:spLocks/>
            </p:cNvSpPr>
            <p:nvPr/>
          </p:nvSpPr>
          <p:spPr bwMode="auto">
            <a:xfrm>
              <a:off x="3086100" y="2114550"/>
              <a:ext cx="5161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7</a:t>
              </a:r>
            </a:p>
          </p:txBody>
        </p:sp>
        <p:sp>
          <p:nvSpPr>
            <p:cNvPr id="30" name="Text Placeholder 2"/>
            <p:cNvSpPr txBox="1">
              <a:spLocks/>
            </p:cNvSpPr>
            <p:nvPr/>
          </p:nvSpPr>
          <p:spPr bwMode="auto">
            <a:xfrm>
              <a:off x="3458537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8</a:t>
              </a:r>
            </a:p>
          </p:txBody>
        </p:sp>
        <p:sp>
          <p:nvSpPr>
            <p:cNvPr id="31" name="Text Placeholder 2"/>
            <p:cNvSpPr txBox="1">
              <a:spLocks/>
            </p:cNvSpPr>
            <p:nvPr/>
          </p:nvSpPr>
          <p:spPr bwMode="auto">
            <a:xfrm>
              <a:off x="3910757" y="2114550"/>
              <a:ext cx="5161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</a:t>
              </a:r>
            </a:p>
          </p:txBody>
        </p:sp>
        <p:sp>
          <p:nvSpPr>
            <p:cNvPr id="32" name="Text Placeholder 2"/>
            <p:cNvSpPr txBox="1">
              <a:spLocks/>
            </p:cNvSpPr>
            <p:nvPr/>
          </p:nvSpPr>
          <p:spPr bwMode="auto">
            <a:xfrm>
              <a:off x="4664675" y="2103502"/>
              <a:ext cx="5161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1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1</a:t>
              </a:r>
            </a:p>
          </p:txBody>
        </p:sp>
        <p:sp>
          <p:nvSpPr>
            <p:cNvPr id="33" name="Text Placeholder 2"/>
            <p:cNvSpPr txBox="1">
              <a:spLocks/>
            </p:cNvSpPr>
            <p:nvPr/>
          </p:nvSpPr>
          <p:spPr bwMode="auto">
            <a:xfrm>
              <a:off x="5059988" y="2111199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1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2</a:t>
              </a:r>
            </a:p>
          </p:txBody>
        </p:sp>
        <p:sp>
          <p:nvSpPr>
            <p:cNvPr id="34" name="Text Placeholder 2"/>
            <p:cNvSpPr txBox="1">
              <a:spLocks/>
            </p:cNvSpPr>
            <p:nvPr/>
          </p:nvSpPr>
          <p:spPr bwMode="auto">
            <a:xfrm>
              <a:off x="5494097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1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3</a:t>
              </a:r>
            </a:p>
          </p:txBody>
        </p:sp>
        <p:sp>
          <p:nvSpPr>
            <p:cNvPr id="35" name="Text Placeholder 2"/>
            <p:cNvSpPr txBox="1">
              <a:spLocks/>
            </p:cNvSpPr>
            <p:nvPr/>
          </p:nvSpPr>
          <p:spPr bwMode="auto">
            <a:xfrm>
              <a:off x="5912812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1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4</a:t>
              </a:r>
            </a:p>
          </p:txBody>
        </p:sp>
        <p:sp>
          <p:nvSpPr>
            <p:cNvPr id="36" name="Text Placeholder 2"/>
            <p:cNvSpPr txBox="1">
              <a:spLocks/>
            </p:cNvSpPr>
            <p:nvPr/>
          </p:nvSpPr>
          <p:spPr bwMode="auto">
            <a:xfrm>
              <a:off x="6317288" y="2174971"/>
              <a:ext cx="6245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800" spc="-150" dirty="0">
                  <a:solidFill>
                    <a:srgbClr val="000000"/>
                  </a:solidFill>
                  <a:latin typeface="Orly's Font 2" pitchFamily="66" charset="0"/>
                </a:rPr>
                <a:t>1</a:t>
              </a:r>
              <a:r>
                <a:rPr lang="en-US" sz="1800" spc="-150" dirty="0" smtClean="0">
                  <a:solidFill>
                    <a:srgbClr val="000000"/>
                  </a:solidFill>
                  <a:latin typeface="Orly's Font 2" pitchFamily="66" charset="0"/>
                </a:rPr>
                <a:t>5</a:t>
              </a:r>
            </a:p>
          </p:txBody>
        </p:sp>
        <p:sp>
          <p:nvSpPr>
            <p:cNvPr id="37" name="Text Placeholder 2"/>
            <p:cNvSpPr txBox="1">
              <a:spLocks/>
            </p:cNvSpPr>
            <p:nvPr/>
          </p:nvSpPr>
          <p:spPr bwMode="auto">
            <a:xfrm>
              <a:off x="6762823" y="21327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1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</a:t>
              </a:r>
            </a:p>
          </p:txBody>
        </p:sp>
        <p:sp>
          <p:nvSpPr>
            <p:cNvPr id="38" name="Text Placeholder 2"/>
            <p:cNvSpPr txBox="1">
              <a:spLocks/>
            </p:cNvSpPr>
            <p:nvPr/>
          </p:nvSpPr>
          <p:spPr bwMode="auto">
            <a:xfrm>
              <a:off x="7189235" y="212840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1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7</a:t>
              </a:r>
            </a:p>
          </p:txBody>
        </p:sp>
        <p:sp>
          <p:nvSpPr>
            <p:cNvPr id="39" name="Text Placeholder 2"/>
            <p:cNvSpPr txBox="1">
              <a:spLocks/>
            </p:cNvSpPr>
            <p:nvPr/>
          </p:nvSpPr>
          <p:spPr bwMode="auto">
            <a:xfrm>
              <a:off x="7607950" y="212840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1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8</a:t>
              </a:r>
            </a:p>
          </p:txBody>
        </p:sp>
        <p:sp>
          <p:nvSpPr>
            <p:cNvPr id="40" name="Text Placeholder 2"/>
            <p:cNvSpPr txBox="1">
              <a:spLocks/>
            </p:cNvSpPr>
            <p:nvPr/>
          </p:nvSpPr>
          <p:spPr bwMode="auto">
            <a:xfrm>
              <a:off x="8018968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1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29755" y="3156157"/>
            <a:ext cx="8686800" cy="457200"/>
            <a:chOff x="228600" y="2109815"/>
            <a:chExt cx="8686800" cy="457200"/>
          </a:xfrm>
        </p:grpSpPr>
        <p:grpSp>
          <p:nvGrpSpPr>
            <p:cNvPr id="42" name="Group 41"/>
            <p:cNvGrpSpPr/>
            <p:nvPr/>
          </p:nvGrpSpPr>
          <p:grpSpPr>
            <a:xfrm>
              <a:off x="228600" y="2109815"/>
              <a:ext cx="8686800" cy="457200"/>
              <a:chOff x="228600" y="1771650"/>
              <a:chExt cx="8686800" cy="457200"/>
            </a:xfrm>
          </p:grpSpPr>
          <p:cxnSp>
            <p:nvCxnSpPr>
              <p:cNvPr id="44" name="Straight Arrow Connector 43"/>
              <p:cNvCxnSpPr/>
              <p:nvPr/>
            </p:nvCxnSpPr>
            <p:spPr>
              <a:xfrm flipV="1">
                <a:off x="228600" y="2000250"/>
                <a:ext cx="8686800" cy="2694"/>
              </a:xfrm>
              <a:prstGeom prst="straightConnector1">
                <a:avLst/>
              </a:prstGeom>
              <a:ln w="38100">
                <a:solidFill>
                  <a:srgbClr val="0000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457200" y="1771650"/>
                <a:ext cx="0" cy="457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>
                <a:off x="8686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>
                <a:off x="12801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16916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21031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29260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33375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37490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>
                <a:off x="41605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>
                <a:off x="4572000" y="1771650"/>
                <a:ext cx="0" cy="457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49834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53949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58064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62179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70408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>
                <a:off x="74523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>
                <a:off x="78638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>
                <a:off x="82753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>
                <a:off x="8686800" y="1771650"/>
                <a:ext cx="0" cy="457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>
                <a:off x="6629400" y="1878638"/>
                <a:ext cx="162" cy="31172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>
                <a:off x="2514600" y="1885950"/>
                <a:ext cx="162" cy="31172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Straight Connector 42"/>
            <p:cNvCxnSpPr/>
            <p:nvPr/>
          </p:nvCxnSpPr>
          <p:spPr>
            <a:xfrm>
              <a:off x="6629400" y="2193327"/>
              <a:ext cx="162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Freeform 68"/>
          <p:cNvSpPr/>
          <p:nvPr/>
        </p:nvSpPr>
        <p:spPr>
          <a:xfrm>
            <a:off x="457200" y="2800350"/>
            <a:ext cx="20574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2514600" y="2800350"/>
            <a:ext cx="20574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rgbClr val="0078A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95428" y="1290055"/>
            <a:ext cx="4063835" cy="20813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6304262" y="803958"/>
            <a:ext cx="571500" cy="436238"/>
            <a:chOff x="852890" y="4051560"/>
            <a:chExt cx="457200" cy="348990"/>
          </a:xfrm>
        </p:grpSpPr>
        <p:sp>
          <p:nvSpPr>
            <p:cNvPr id="81" name="Connector 80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363219" y="2273260"/>
            <a:ext cx="457200" cy="480284"/>
            <a:chOff x="2857500" y="1200150"/>
            <a:chExt cx="457200" cy="480284"/>
          </a:xfrm>
        </p:grpSpPr>
        <p:sp>
          <p:nvSpPr>
            <p:cNvPr id="84" name="Connector 83"/>
            <p:cNvSpPr/>
            <p:nvPr/>
          </p:nvSpPr>
          <p:spPr>
            <a:xfrm>
              <a:off x="2857500" y="1223234"/>
              <a:ext cx="457200" cy="457200"/>
            </a:xfrm>
            <a:prstGeom prst="flowChartConnector">
              <a:avLst/>
            </a:prstGeom>
            <a:solidFill>
              <a:srgbClr val="BFBFBF"/>
            </a:solidFill>
            <a:ln w="6350" cmpd="sng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921459" y="1200150"/>
              <a:ext cx="339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5</a:t>
              </a:r>
              <a:endParaRPr lang="en-US" sz="2400" dirty="0" smtClean="0">
                <a:solidFill>
                  <a:schemeClr val="bg2">
                    <a:lumMod val="50000"/>
                  </a:schemeClr>
                </a:solidFill>
                <a:latin typeface="Book Antiqua"/>
                <a:ea typeface="Verdana" pitchFamily="34" charset="0"/>
                <a:cs typeface="Book Antiqua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7393976" y="2264378"/>
            <a:ext cx="457200" cy="479429"/>
            <a:chOff x="3429000" y="1177921"/>
            <a:chExt cx="457200" cy="479429"/>
          </a:xfrm>
        </p:grpSpPr>
        <p:sp>
          <p:nvSpPr>
            <p:cNvPr id="87" name="Connector 86"/>
            <p:cNvSpPr/>
            <p:nvPr/>
          </p:nvSpPr>
          <p:spPr>
            <a:xfrm>
              <a:off x="3429000" y="1200150"/>
              <a:ext cx="457200" cy="457200"/>
            </a:xfrm>
            <a:prstGeom prst="flowChartConnector">
              <a:avLst/>
            </a:prstGeom>
            <a:solidFill>
              <a:srgbClr val="BFBFBF"/>
            </a:solidFill>
            <a:ln w="6350" cmpd="sng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492959" y="1177921"/>
              <a:ext cx="339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5</a:t>
              </a:r>
              <a:endParaRPr lang="en-US" sz="2400" dirty="0" smtClean="0">
                <a:solidFill>
                  <a:schemeClr val="bg2">
                    <a:lumMod val="50000"/>
                  </a:schemeClr>
                </a:solidFill>
                <a:latin typeface="Book Antiqua"/>
                <a:ea typeface="Verdana" pitchFamily="34" charset="0"/>
                <a:cs typeface="Book Antiqua"/>
              </a:endParaRPr>
            </a:p>
          </p:txBody>
        </p:sp>
      </p:grpSp>
      <p:sp>
        <p:nvSpPr>
          <p:cNvPr id="89" name="Freeform 88"/>
          <p:cNvSpPr/>
          <p:nvPr/>
        </p:nvSpPr>
        <p:spPr>
          <a:xfrm>
            <a:off x="4572000" y="2800350"/>
            <a:ext cx="20574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6629400" y="2800350"/>
            <a:ext cx="20574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rgbClr val="0078A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4610228" y="1290055"/>
            <a:ext cx="4063835" cy="20813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 Placeholder 2"/>
          <p:cNvSpPr txBox="1">
            <a:spLocks/>
          </p:cNvSpPr>
          <p:nvPr/>
        </p:nvSpPr>
        <p:spPr bwMode="auto">
          <a:xfrm>
            <a:off x="4211338" y="36575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rgbClr val="0078AE"/>
                </a:solidFill>
                <a:latin typeface="Orly's Font 2" pitchFamily="66" charset="0"/>
              </a:rPr>
              <a:t>1</a:t>
            </a:r>
            <a:r>
              <a:rPr lang="en-US" sz="2000" dirty="0" smtClean="0">
                <a:solidFill>
                  <a:srgbClr val="0078AE"/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93" name="Text Placeholder 2"/>
          <p:cNvSpPr txBox="1">
            <a:spLocks/>
          </p:cNvSpPr>
          <p:nvPr/>
        </p:nvSpPr>
        <p:spPr bwMode="auto">
          <a:xfrm>
            <a:off x="8308376" y="364486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rgbClr val="0078AE"/>
                </a:solidFill>
                <a:latin typeface="Orly's Font 2" pitchFamily="66" charset="0"/>
              </a:rPr>
              <a:t>20</a:t>
            </a:r>
          </a:p>
        </p:txBody>
      </p:sp>
      <p:sp>
        <p:nvSpPr>
          <p:cNvPr id="94" name="Text Placeholder 2"/>
          <p:cNvSpPr txBox="1">
            <a:spLocks/>
          </p:cNvSpPr>
          <p:nvPr/>
        </p:nvSpPr>
        <p:spPr bwMode="auto">
          <a:xfrm>
            <a:off x="2197428" y="3538490"/>
            <a:ext cx="6245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spc="-150" dirty="0" smtClean="0">
                <a:solidFill>
                  <a:schemeClr val="accent1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95" name="Text Placeholder 2"/>
          <p:cNvSpPr txBox="1">
            <a:spLocks/>
          </p:cNvSpPr>
          <p:nvPr/>
        </p:nvSpPr>
        <p:spPr bwMode="auto">
          <a:xfrm>
            <a:off x="4211338" y="36575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6"/>
                </a:solidFill>
                <a:latin typeface="Orly's Font 2" pitchFamily="66" charset="0"/>
              </a:rPr>
              <a:t>1</a:t>
            </a: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96" name="Text Placeholder 2"/>
          <p:cNvSpPr txBox="1">
            <a:spLocks/>
          </p:cNvSpPr>
          <p:nvPr/>
        </p:nvSpPr>
        <p:spPr bwMode="auto">
          <a:xfrm>
            <a:off x="8308376" y="3648658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20</a:t>
            </a:r>
          </a:p>
        </p:txBody>
      </p:sp>
      <p:sp>
        <p:nvSpPr>
          <p:cNvPr id="97" name="Text Placeholder 2"/>
          <p:cNvSpPr txBox="1">
            <a:spLocks/>
          </p:cNvSpPr>
          <p:nvPr/>
        </p:nvSpPr>
        <p:spPr bwMode="auto">
          <a:xfrm>
            <a:off x="6321109" y="3547372"/>
            <a:ext cx="6245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spc="-150" dirty="0">
                <a:solidFill>
                  <a:srgbClr val="0078AE"/>
                </a:solidFill>
                <a:latin typeface="Orly's Font 2" pitchFamily="66" charset="0"/>
              </a:rPr>
              <a:t>1</a:t>
            </a:r>
            <a:r>
              <a:rPr lang="en-US" sz="1800" spc="-150" dirty="0" smtClean="0">
                <a:solidFill>
                  <a:srgbClr val="0078AE"/>
                </a:solidFill>
                <a:latin typeface="Orly's Font 2" pitchFamily="66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61456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9" grpId="0" animBg="1"/>
      <p:bldP spid="70" grpId="0" animBg="1"/>
      <p:bldP spid="79" grpId="0" animBg="1"/>
      <p:bldP spid="89" grpId="0" animBg="1"/>
      <p:bldP spid="90" grpId="0" animBg="1"/>
      <p:bldP spid="91" grpId="0" animBg="1"/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oup 97"/>
          <p:cNvGrpSpPr/>
          <p:nvPr/>
        </p:nvGrpSpPr>
        <p:grpSpPr>
          <a:xfrm>
            <a:off x="140943" y="3443940"/>
            <a:ext cx="8915400" cy="578182"/>
            <a:chOff x="114300" y="2103502"/>
            <a:chExt cx="8915400" cy="578182"/>
          </a:xfrm>
        </p:grpSpPr>
        <p:sp>
          <p:nvSpPr>
            <p:cNvPr id="99" name="Text Placeholder 2"/>
            <p:cNvSpPr txBox="1">
              <a:spLocks/>
            </p:cNvSpPr>
            <p:nvPr/>
          </p:nvSpPr>
          <p:spPr bwMode="auto">
            <a:xfrm>
              <a:off x="571500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21</a:t>
              </a:r>
            </a:p>
          </p:txBody>
        </p:sp>
        <p:sp>
          <p:nvSpPr>
            <p:cNvPr id="100" name="Text Placeholder 2"/>
            <p:cNvSpPr txBox="1">
              <a:spLocks/>
            </p:cNvSpPr>
            <p:nvPr/>
          </p:nvSpPr>
          <p:spPr bwMode="auto">
            <a:xfrm>
              <a:off x="114300" y="2273877"/>
              <a:ext cx="6870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chemeClr val="accent6"/>
                  </a:solidFill>
                  <a:latin typeface="Orly's Font 2" pitchFamily="66" charset="0"/>
                </a:rPr>
                <a:t>20</a:t>
              </a:r>
            </a:p>
          </p:txBody>
        </p:sp>
        <p:sp>
          <p:nvSpPr>
            <p:cNvPr id="101" name="Text Placeholder 2"/>
            <p:cNvSpPr txBox="1">
              <a:spLocks/>
            </p:cNvSpPr>
            <p:nvPr/>
          </p:nvSpPr>
          <p:spPr bwMode="auto">
            <a:xfrm>
              <a:off x="4210144" y="2281574"/>
              <a:ext cx="7557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rgbClr val="000000"/>
                  </a:solidFill>
                  <a:latin typeface="Orly's Font 2" pitchFamily="66" charset="0"/>
                </a:rPr>
                <a:t>30</a:t>
              </a:r>
            </a:p>
          </p:txBody>
        </p:sp>
        <p:sp>
          <p:nvSpPr>
            <p:cNvPr id="102" name="Text Placeholder 2"/>
            <p:cNvSpPr txBox="1">
              <a:spLocks/>
            </p:cNvSpPr>
            <p:nvPr/>
          </p:nvSpPr>
          <p:spPr bwMode="auto">
            <a:xfrm>
              <a:off x="8342697" y="2273877"/>
              <a:ext cx="6870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rgbClr val="000000"/>
                  </a:solidFill>
                  <a:latin typeface="Orly's Font 2" pitchFamily="66" charset="0"/>
                </a:rPr>
                <a:t>40</a:t>
              </a:r>
            </a:p>
          </p:txBody>
        </p:sp>
        <p:sp>
          <p:nvSpPr>
            <p:cNvPr id="103" name="Text Placeholder 2"/>
            <p:cNvSpPr txBox="1">
              <a:spLocks/>
            </p:cNvSpPr>
            <p:nvPr/>
          </p:nvSpPr>
          <p:spPr bwMode="auto">
            <a:xfrm>
              <a:off x="1001641" y="2122247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22</a:t>
              </a:r>
            </a:p>
          </p:txBody>
        </p:sp>
        <p:sp>
          <p:nvSpPr>
            <p:cNvPr id="104" name="Text Placeholder 2"/>
            <p:cNvSpPr txBox="1">
              <a:spLocks/>
            </p:cNvSpPr>
            <p:nvPr/>
          </p:nvSpPr>
          <p:spPr bwMode="auto">
            <a:xfrm>
              <a:off x="1402388" y="212994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23</a:t>
              </a:r>
            </a:p>
          </p:txBody>
        </p:sp>
        <p:sp>
          <p:nvSpPr>
            <p:cNvPr id="105" name="Text Placeholder 2"/>
            <p:cNvSpPr txBox="1">
              <a:spLocks/>
            </p:cNvSpPr>
            <p:nvPr/>
          </p:nvSpPr>
          <p:spPr bwMode="auto">
            <a:xfrm>
              <a:off x="1828800" y="2118896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24</a:t>
              </a:r>
            </a:p>
          </p:txBody>
        </p:sp>
        <p:sp>
          <p:nvSpPr>
            <p:cNvPr id="106" name="Text Placeholder 2"/>
            <p:cNvSpPr txBox="1">
              <a:spLocks/>
            </p:cNvSpPr>
            <p:nvPr/>
          </p:nvSpPr>
          <p:spPr bwMode="auto">
            <a:xfrm>
              <a:off x="2199764" y="2166900"/>
              <a:ext cx="6245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800" spc="-150" dirty="0" smtClean="0">
                  <a:solidFill>
                    <a:srgbClr val="000000"/>
                  </a:solidFill>
                  <a:latin typeface="Orly's Font 2" pitchFamily="66" charset="0"/>
                </a:rPr>
                <a:t>25</a:t>
              </a:r>
            </a:p>
          </p:txBody>
        </p:sp>
        <p:sp>
          <p:nvSpPr>
            <p:cNvPr id="107" name="Text Placeholder 2"/>
            <p:cNvSpPr txBox="1">
              <a:spLocks/>
            </p:cNvSpPr>
            <p:nvPr/>
          </p:nvSpPr>
          <p:spPr bwMode="auto">
            <a:xfrm>
              <a:off x="2643043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26</a:t>
              </a:r>
            </a:p>
          </p:txBody>
        </p:sp>
        <p:sp>
          <p:nvSpPr>
            <p:cNvPr id="108" name="Text Placeholder 2"/>
            <p:cNvSpPr txBox="1">
              <a:spLocks/>
            </p:cNvSpPr>
            <p:nvPr/>
          </p:nvSpPr>
          <p:spPr bwMode="auto">
            <a:xfrm>
              <a:off x="3086100" y="2114550"/>
              <a:ext cx="5161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27</a:t>
              </a:r>
            </a:p>
          </p:txBody>
        </p:sp>
        <p:sp>
          <p:nvSpPr>
            <p:cNvPr id="109" name="Text Placeholder 2"/>
            <p:cNvSpPr txBox="1">
              <a:spLocks/>
            </p:cNvSpPr>
            <p:nvPr/>
          </p:nvSpPr>
          <p:spPr bwMode="auto">
            <a:xfrm>
              <a:off x="3458537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28</a:t>
              </a:r>
            </a:p>
          </p:txBody>
        </p:sp>
        <p:sp>
          <p:nvSpPr>
            <p:cNvPr id="110" name="Text Placeholder 2"/>
            <p:cNvSpPr txBox="1">
              <a:spLocks/>
            </p:cNvSpPr>
            <p:nvPr/>
          </p:nvSpPr>
          <p:spPr bwMode="auto">
            <a:xfrm>
              <a:off x="3910757" y="2114550"/>
              <a:ext cx="5161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29</a:t>
              </a:r>
            </a:p>
          </p:txBody>
        </p:sp>
        <p:sp>
          <p:nvSpPr>
            <p:cNvPr id="111" name="Text Placeholder 2"/>
            <p:cNvSpPr txBox="1">
              <a:spLocks/>
            </p:cNvSpPr>
            <p:nvPr/>
          </p:nvSpPr>
          <p:spPr bwMode="auto">
            <a:xfrm>
              <a:off x="4664675" y="2103502"/>
              <a:ext cx="5161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31</a:t>
              </a:r>
            </a:p>
          </p:txBody>
        </p:sp>
        <p:sp>
          <p:nvSpPr>
            <p:cNvPr id="112" name="Text Placeholder 2"/>
            <p:cNvSpPr txBox="1">
              <a:spLocks/>
            </p:cNvSpPr>
            <p:nvPr/>
          </p:nvSpPr>
          <p:spPr bwMode="auto">
            <a:xfrm>
              <a:off x="5059988" y="2111199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32</a:t>
              </a:r>
            </a:p>
          </p:txBody>
        </p:sp>
        <p:sp>
          <p:nvSpPr>
            <p:cNvPr id="113" name="Text Placeholder 2"/>
            <p:cNvSpPr txBox="1">
              <a:spLocks/>
            </p:cNvSpPr>
            <p:nvPr/>
          </p:nvSpPr>
          <p:spPr bwMode="auto">
            <a:xfrm>
              <a:off x="5494097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3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3</a:t>
              </a:r>
            </a:p>
          </p:txBody>
        </p:sp>
        <p:sp>
          <p:nvSpPr>
            <p:cNvPr id="114" name="Text Placeholder 2"/>
            <p:cNvSpPr txBox="1">
              <a:spLocks/>
            </p:cNvSpPr>
            <p:nvPr/>
          </p:nvSpPr>
          <p:spPr bwMode="auto">
            <a:xfrm>
              <a:off x="5912812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34</a:t>
              </a:r>
            </a:p>
          </p:txBody>
        </p:sp>
        <p:sp>
          <p:nvSpPr>
            <p:cNvPr id="115" name="Text Placeholder 2"/>
            <p:cNvSpPr txBox="1">
              <a:spLocks/>
            </p:cNvSpPr>
            <p:nvPr/>
          </p:nvSpPr>
          <p:spPr bwMode="auto">
            <a:xfrm>
              <a:off x="6317288" y="2174971"/>
              <a:ext cx="6245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800" spc="-150" dirty="0" smtClean="0">
                  <a:solidFill>
                    <a:srgbClr val="000000"/>
                  </a:solidFill>
                  <a:latin typeface="Orly's Font 2" pitchFamily="66" charset="0"/>
                </a:rPr>
                <a:t>35</a:t>
              </a:r>
            </a:p>
          </p:txBody>
        </p:sp>
        <p:sp>
          <p:nvSpPr>
            <p:cNvPr id="116" name="Text Placeholder 2"/>
            <p:cNvSpPr txBox="1">
              <a:spLocks/>
            </p:cNvSpPr>
            <p:nvPr/>
          </p:nvSpPr>
          <p:spPr bwMode="auto">
            <a:xfrm>
              <a:off x="6762823" y="21327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36</a:t>
              </a:r>
            </a:p>
          </p:txBody>
        </p:sp>
        <p:sp>
          <p:nvSpPr>
            <p:cNvPr id="117" name="Text Placeholder 2"/>
            <p:cNvSpPr txBox="1">
              <a:spLocks/>
            </p:cNvSpPr>
            <p:nvPr/>
          </p:nvSpPr>
          <p:spPr bwMode="auto">
            <a:xfrm>
              <a:off x="7189235" y="212840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37</a:t>
              </a:r>
            </a:p>
          </p:txBody>
        </p:sp>
        <p:sp>
          <p:nvSpPr>
            <p:cNvPr id="118" name="Text Placeholder 2"/>
            <p:cNvSpPr txBox="1">
              <a:spLocks/>
            </p:cNvSpPr>
            <p:nvPr/>
          </p:nvSpPr>
          <p:spPr bwMode="auto">
            <a:xfrm>
              <a:off x="7607950" y="212840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38</a:t>
              </a:r>
            </a:p>
          </p:txBody>
        </p:sp>
        <p:sp>
          <p:nvSpPr>
            <p:cNvPr id="119" name="Text Placeholder 2"/>
            <p:cNvSpPr txBox="1">
              <a:spLocks/>
            </p:cNvSpPr>
            <p:nvPr/>
          </p:nvSpPr>
          <p:spPr bwMode="auto">
            <a:xfrm>
              <a:off x="8018968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39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189462" y="803958"/>
            <a:ext cx="571500" cy="436238"/>
            <a:chOff x="852890" y="4051560"/>
            <a:chExt cx="457200" cy="348990"/>
          </a:xfrm>
        </p:grpSpPr>
        <p:sp>
          <p:nvSpPr>
            <p:cNvPr id="6" name="Connector 5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248419" y="2273260"/>
            <a:ext cx="457200" cy="480284"/>
            <a:chOff x="2857500" y="1200150"/>
            <a:chExt cx="457200" cy="480284"/>
          </a:xfrm>
        </p:grpSpPr>
        <p:sp>
          <p:nvSpPr>
            <p:cNvPr id="12" name="Connector 11"/>
            <p:cNvSpPr/>
            <p:nvPr/>
          </p:nvSpPr>
          <p:spPr>
            <a:xfrm>
              <a:off x="2857500" y="1223234"/>
              <a:ext cx="457200" cy="457200"/>
            </a:xfrm>
            <a:prstGeom prst="flowChartConnector">
              <a:avLst/>
            </a:prstGeom>
            <a:solidFill>
              <a:srgbClr val="BFBFBF"/>
            </a:solidFill>
            <a:ln w="6350" cmpd="sng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21459" y="1200150"/>
              <a:ext cx="339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5</a:t>
              </a:r>
              <a:endParaRPr lang="en-US" sz="2400" dirty="0" smtClean="0">
                <a:solidFill>
                  <a:schemeClr val="bg2">
                    <a:lumMod val="50000"/>
                  </a:schemeClr>
                </a:solidFill>
                <a:latin typeface="Book Antiqua"/>
                <a:ea typeface="Verdana" pitchFamily="34" charset="0"/>
                <a:cs typeface="Book Antiqua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279176" y="2264378"/>
            <a:ext cx="457200" cy="479429"/>
            <a:chOff x="3429000" y="1177921"/>
            <a:chExt cx="457200" cy="479429"/>
          </a:xfrm>
        </p:grpSpPr>
        <p:sp>
          <p:nvSpPr>
            <p:cNvPr id="14" name="Connector 13"/>
            <p:cNvSpPr/>
            <p:nvPr/>
          </p:nvSpPr>
          <p:spPr>
            <a:xfrm>
              <a:off x="3429000" y="1200150"/>
              <a:ext cx="457200" cy="457200"/>
            </a:xfrm>
            <a:prstGeom prst="flowChartConnector">
              <a:avLst/>
            </a:prstGeom>
            <a:solidFill>
              <a:srgbClr val="BFBFBF"/>
            </a:solidFill>
            <a:ln w="6350" cmpd="sng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92959" y="1177921"/>
              <a:ext cx="339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5</a:t>
              </a:r>
              <a:endParaRPr lang="en-US" sz="2400" dirty="0" smtClean="0">
                <a:solidFill>
                  <a:schemeClr val="bg2">
                    <a:lumMod val="50000"/>
                  </a:schemeClr>
                </a:solidFill>
                <a:latin typeface="Book Antiqua"/>
                <a:ea typeface="Verdana" pitchFamily="34" charset="0"/>
                <a:cs typeface="Book Antiqua"/>
              </a:endParaRPr>
            </a:p>
          </p:txBody>
        </p:sp>
      </p:grp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9601200" y="285750"/>
            <a:ext cx="1371600" cy="4450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20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25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30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35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229755" y="3156157"/>
            <a:ext cx="8686800" cy="457200"/>
            <a:chOff x="228600" y="2109815"/>
            <a:chExt cx="8686800" cy="457200"/>
          </a:xfrm>
        </p:grpSpPr>
        <p:grpSp>
          <p:nvGrpSpPr>
            <p:cNvPr id="42" name="Group 41"/>
            <p:cNvGrpSpPr/>
            <p:nvPr/>
          </p:nvGrpSpPr>
          <p:grpSpPr>
            <a:xfrm>
              <a:off x="228600" y="2109815"/>
              <a:ext cx="8686800" cy="457200"/>
              <a:chOff x="228600" y="1771650"/>
              <a:chExt cx="8686800" cy="457200"/>
            </a:xfrm>
          </p:grpSpPr>
          <p:cxnSp>
            <p:nvCxnSpPr>
              <p:cNvPr id="44" name="Straight Arrow Connector 43"/>
              <p:cNvCxnSpPr/>
              <p:nvPr/>
            </p:nvCxnSpPr>
            <p:spPr>
              <a:xfrm flipV="1">
                <a:off x="228600" y="2000250"/>
                <a:ext cx="8686800" cy="2694"/>
              </a:xfrm>
              <a:prstGeom prst="straightConnector1">
                <a:avLst/>
              </a:prstGeom>
              <a:ln w="38100">
                <a:solidFill>
                  <a:srgbClr val="0000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457200" y="1771650"/>
                <a:ext cx="0" cy="457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>
                <a:off x="8686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>
                <a:off x="12801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16916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21031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29260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33375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37490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>
                <a:off x="41605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>
                <a:off x="4572000" y="1771650"/>
                <a:ext cx="0" cy="457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49834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53949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58064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62179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70408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>
                <a:off x="74523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>
                <a:off x="78638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>
                <a:off x="82753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>
                <a:off x="8686800" y="1771650"/>
                <a:ext cx="0" cy="457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>
                <a:off x="6629400" y="1878638"/>
                <a:ext cx="162" cy="31172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>
                <a:off x="2514600" y="1885950"/>
                <a:ext cx="162" cy="31172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Straight Connector 42"/>
            <p:cNvCxnSpPr/>
            <p:nvPr/>
          </p:nvCxnSpPr>
          <p:spPr>
            <a:xfrm>
              <a:off x="6629400" y="2193327"/>
              <a:ext cx="162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Freeform 68"/>
          <p:cNvSpPr/>
          <p:nvPr/>
        </p:nvSpPr>
        <p:spPr>
          <a:xfrm>
            <a:off x="457200" y="2800350"/>
            <a:ext cx="20574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2514600" y="2800350"/>
            <a:ext cx="20574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rgbClr val="0078A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95428" y="1290055"/>
            <a:ext cx="4063835" cy="20813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6304262" y="803958"/>
            <a:ext cx="571500" cy="436238"/>
            <a:chOff x="852890" y="4051560"/>
            <a:chExt cx="457200" cy="348990"/>
          </a:xfrm>
        </p:grpSpPr>
        <p:sp>
          <p:nvSpPr>
            <p:cNvPr id="81" name="Connector 80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363219" y="2273260"/>
            <a:ext cx="457200" cy="480284"/>
            <a:chOff x="2857500" y="1200150"/>
            <a:chExt cx="457200" cy="480284"/>
          </a:xfrm>
        </p:grpSpPr>
        <p:sp>
          <p:nvSpPr>
            <p:cNvPr id="84" name="Connector 83"/>
            <p:cNvSpPr/>
            <p:nvPr/>
          </p:nvSpPr>
          <p:spPr>
            <a:xfrm>
              <a:off x="2857500" y="1223234"/>
              <a:ext cx="457200" cy="457200"/>
            </a:xfrm>
            <a:prstGeom prst="flowChartConnector">
              <a:avLst/>
            </a:prstGeom>
            <a:solidFill>
              <a:srgbClr val="BFBFBF"/>
            </a:solidFill>
            <a:ln w="6350" cmpd="sng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921459" y="1200150"/>
              <a:ext cx="339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5</a:t>
              </a:r>
              <a:endParaRPr lang="en-US" sz="2400" dirty="0" smtClean="0">
                <a:solidFill>
                  <a:schemeClr val="bg2">
                    <a:lumMod val="50000"/>
                  </a:schemeClr>
                </a:solidFill>
                <a:latin typeface="Book Antiqua"/>
                <a:ea typeface="Verdana" pitchFamily="34" charset="0"/>
                <a:cs typeface="Book Antiqua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7393976" y="2264378"/>
            <a:ext cx="457200" cy="479429"/>
            <a:chOff x="3429000" y="1177921"/>
            <a:chExt cx="457200" cy="479429"/>
          </a:xfrm>
        </p:grpSpPr>
        <p:sp>
          <p:nvSpPr>
            <p:cNvPr id="87" name="Connector 86"/>
            <p:cNvSpPr/>
            <p:nvPr/>
          </p:nvSpPr>
          <p:spPr>
            <a:xfrm>
              <a:off x="3429000" y="1200150"/>
              <a:ext cx="457200" cy="457200"/>
            </a:xfrm>
            <a:prstGeom prst="flowChartConnector">
              <a:avLst/>
            </a:prstGeom>
            <a:solidFill>
              <a:srgbClr val="BFBFBF"/>
            </a:solidFill>
            <a:ln w="6350" cmpd="sng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492959" y="1177921"/>
              <a:ext cx="339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5</a:t>
              </a:r>
              <a:endParaRPr lang="en-US" sz="2400" dirty="0" smtClean="0">
                <a:solidFill>
                  <a:schemeClr val="bg2">
                    <a:lumMod val="50000"/>
                  </a:schemeClr>
                </a:solidFill>
                <a:latin typeface="Book Antiqua"/>
                <a:ea typeface="Verdana" pitchFamily="34" charset="0"/>
                <a:cs typeface="Book Antiqua"/>
              </a:endParaRPr>
            </a:p>
          </p:txBody>
        </p:sp>
      </p:grpSp>
      <p:sp>
        <p:nvSpPr>
          <p:cNvPr id="89" name="Freeform 88"/>
          <p:cNvSpPr/>
          <p:nvPr/>
        </p:nvSpPr>
        <p:spPr>
          <a:xfrm>
            <a:off x="4572000" y="2800350"/>
            <a:ext cx="20574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6629400" y="2800350"/>
            <a:ext cx="20574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rgbClr val="0078A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4610228" y="1290055"/>
            <a:ext cx="4063835" cy="20813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 Placeholder 2"/>
          <p:cNvSpPr txBox="1">
            <a:spLocks/>
          </p:cNvSpPr>
          <p:nvPr/>
        </p:nvSpPr>
        <p:spPr bwMode="auto">
          <a:xfrm>
            <a:off x="4237981" y="361938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rgbClr val="0078AE"/>
                </a:solidFill>
                <a:latin typeface="Orly's Font 2" pitchFamily="66" charset="0"/>
              </a:rPr>
              <a:t>3</a:t>
            </a:r>
            <a:r>
              <a:rPr lang="en-US" sz="2000" dirty="0" smtClean="0">
                <a:solidFill>
                  <a:srgbClr val="0078AE"/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93" name="Text Placeholder 2"/>
          <p:cNvSpPr txBox="1">
            <a:spLocks/>
          </p:cNvSpPr>
          <p:nvPr/>
        </p:nvSpPr>
        <p:spPr bwMode="auto">
          <a:xfrm>
            <a:off x="8335019" y="3609332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rgbClr val="0078AE"/>
                </a:solidFill>
                <a:latin typeface="Orly's Font 2" pitchFamily="66" charset="0"/>
              </a:rPr>
              <a:t>4</a:t>
            </a:r>
            <a:r>
              <a:rPr lang="en-US" sz="2000" dirty="0" smtClean="0">
                <a:solidFill>
                  <a:srgbClr val="0078AE"/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94" name="Text Placeholder 2"/>
          <p:cNvSpPr txBox="1">
            <a:spLocks/>
          </p:cNvSpPr>
          <p:nvPr/>
        </p:nvSpPr>
        <p:spPr bwMode="auto">
          <a:xfrm>
            <a:off x="2224986" y="3503914"/>
            <a:ext cx="6245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spc="-150" dirty="0" smtClean="0">
                <a:solidFill>
                  <a:schemeClr val="accent1"/>
                </a:solidFill>
                <a:latin typeface="Orly's Font 2" pitchFamily="66" charset="0"/>
              </a:rPr>
              <a:t>25</a:t>
            </a:r>
          </a:p>
        </p:txBody>
      </p:sp>
      <p:sp>
        <p:nvSpPr>
          <p:cNvPr id="95" name="Text Placeholder 2"/>
          <p:cNvSpPr txBox="1">
            <a:spLocks/>
          </p:cNvSpPr>
          <p:nvPr/>
        </p:nvSpPr>
        <p:spPr bwMode="auto">
          <a:xfrm>
            <a:off x="4237981" y="3618214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30</a:t>
            </a:r>
          </a:p>
        </p:txBody>
      </p:sp>
      <p:sp>
        <p:nvSpPr>
          <p:cNvPr id="96" name="Text Placeholder 2"/>
          <p:cNvSpPr txBox="1">
            <a:spLocks/>
          </p:cNvSpPr>
          <p:nvPr/>
        </p:nvSpPr>
        <p:spPr bwMode="auto">
          <a:xfrm>
            <a:off x="8335019" y="3609332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6"/>
                </a:solidFill>
                <a:latin typeface="Orly's Font 2" pitchFamily="66" charset="0"/>
              </a:rPr>
              <a:t>4</a:t>
            </a: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97" name="Text Placeholder 2"/>
          <p:cNvSpPr txBox="1">
            <a:spLocks/>
          </p:cNvSpPr>
          <p:nvPr/>
        </p:nvSpPr>
        <p:spPr bwMode="auto">
          <a:xfrm>
            <a:off x="6348667" y="3512796"/>
            <a:ext cx="6245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spc="-150" dirty="0" smtClean="0">
                <a:solidFill>
                  <a:srgbClr val="0078AE"/>
                </a:solidFill>
                <a:latin typeface="Orly's Font 2" pitchFamily="66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04047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9" grpId="0" animBg="1"/>
      <p:bldP spid="89" grpId="0" animBg="1"/>
      <p:bldP spid="90" grpId="0" animBg="1"/>
      <p:bldP spid="91" grpId="0" animBg="1"/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949954" y="1046301"/>
            <a:ext cx="1701192" cy="669925"/>
            <a:chOff x="5938245" y="1085850"/>
            <a:chExt cx="1025700" cy="432135"/>
          </a:xfrm>
          <a:solidFill>
            <a:schemeClr val="accent6"/>
          </a:solidFill>
        </p:grpSpPr>
        <p:sp>
          <p:nvSpPr>
            <p:cNvPr id="4" name="Frame 3"/>
            <p:cNvSpPr/>
            <p:nvPr/>
          </p:nvSpPr>
          <p:spPr>
            <a:xfrm>
              <a:off x="59382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Frame 124"/>
            <p:cNvSpPr/>
            <p:nvPr/>
          </p:nvSpPr>
          <p:spPr>
            <a:xfrm>
              <a:off x="5938246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Frame 125"/>
            <p:cNvSpPr/>
            <p:nvPr/>
          </p:nvSpPr>
          <p:spPr>
            <a:xfrm>
              <a:off x="613878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Frame 126"/>
            <p:cNvSpPr/>
            <p:nvPr/>
          </p:nvSpPr>
          <p:spPr>
            <a:xfrm>
              <a:off x="613878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Frame 128"/>
            <p:cNvSpPr/>
            <p:nvPr/>
          </p:nvSpPr>
          <p:spPr>
            <a:xfrm>
              <a:off x="633663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Frame 129"/>
            <p:cNvSpPr/>
            <p:nvPr/>
          </p:nvSpPr>
          <p:spPr>
            <a:xfrm>
              <a:off x="633663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Frame 130"/>
            <p:cNvSpPr/>
            <p:nvPr/>
          </p:nvSpPr>
          <p:spPr>
            <a:xfrm>
              <a:off x="653181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Frame 131"/>
            <p:cNvSpPr/>
            <p:nvPr/>
          </p:nvSpPr>
          <p:spPr>
            <a:xfrm>
              <a:off x="653181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Frame 132"/>
            <p:cNvSpPr/>
            <p:nvPr/>
          </p:nvSpPr>
          <p:spPr>
            <a:xfrm>
              <a:off x="67353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Frame 133"/>
            <p:cNvSpPr/>
            <p:nvPr/>
          </p:nvSpPr>
          <p:spPr>
            <a:xfrm>
              <a:off x="6735345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2290454" y="1824220"/>
            <a:ext cx="1701192" cy="669925"/>
            <a:chOff x="5938245" y="1085850"/>
            <a:chExt cx="1025700" cy="432135"/>
          </a:xfrm>
          <a:solidFill>
            <a:schemeClr val="accent6"/>
          </a:solidFill>
        </p:grpSpPr>
        <p:sp>
          <p:nvSpPr>
            <p:cNvPr id="137" name="Frame 136"/>
            <p:cNvSpPr/>
            <p:nvPr/>
          </p:nvSpPr>
          <p:spPr>
            <a:xfrm>
              <a:off x="59382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Frame 137"/>
            <p:cNvSpPr/>
            <p:nvPr/>
          </p:nvSpPr>
          <p:spPr>
            <a:xfrm>
              <a:off x="5938246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Frame 138"/>
            <p:cNvSpPr/>
            <p:nvPr/>
          </p:nvSpPr>
          <p:spPr>
            <a:xfrm>
              <a:off x="613878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" name="Frame 139"/>
            <p:cNvSpPr/>
            <p:nvPr/>
          </p:nvSpPr>
          <p:spPr>
            <a:xfrm>
              <a:off x="613878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" name="Frame 140"/>
            <p:cNvSpPr/>
            <p:nvPr/>
          </p:nvSpPr>
          <p:spPr>
            <a:xfrm>
              <a:off x="633663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Frame 141"/>
            <p:cNvSpPr/>
            <p:nvPr/>
          </p:nvSpPr>
          <p:spPr>
            <a:xfrm>
              <a:off x="633663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3" name="Frame 142"/>
            <p:cNvSpPr/>
            <p:nvPr/>
          </p:nvSpPr>
          <p:spPr>
            <a:xfrm>
              <a:off x="653181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4" name="Frame 143"/>
            <p:cNvSpPr/>
            <p:nvPr/>
          </p:nvSpPr>
          <p:spPr>
            <a:xfrm>
              <a:off x="653181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5" name="Frame 144"/>
            <p:cNvSpPr/>
            <p:nvPr/>
          </p:nvSpPr>
          <p:spPr>
            <a:xfrm>
              <a:off x="67353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Frame 145"/>
            <p:cNvSpPr/>
            <p:nvPr/>
          </p:nvSpPr>
          <p:spPr>
            <a:xfrm>
              <a:off x="6735345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50916" y="1133955"/>
            <a:ext cx="1494781" cy="185356"/>
            <a:chOff x="5706119" y="944904"/>
            <a:chExt cx="1494781" cy="185356"/>
          </a:xfrm>
        </p:grpSpPr>
        <p:sp>
          <p:nvSpPr>
            <p:cNvPr id="7" name="Oval 6"/>
            <p:cNvSpPr/>
            <p:nvPr/>
          </p:nvSpPr>
          <p:spPr>
            <a:xfrm>
              <a:off x="5706119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1" name="Oval 180"/>
            <p:cNvSpPr/>
            <p:nvPr/>
          </p:nvSpPr>
          <p:spPr>
            <a:xfrm>
              <a:off x="6040138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2" name="Oval 181"/>
            <p:cNvSpPr/>
            <p:nvPr/>
          </p:nvSpPr>
          <p:spPr>
            <a:xfrm>
              <a:off x="6363431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3" name="Oval 182"/>
            <p:cNvSpPr/>
            <p:nvPr/>
          </p:nvSpPr>
          <p:spPr>
            <a:xfrm>
              <a:off x="6697450" y="9483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4" name="Oval 183"/>
            <p:cNvSpPr/>
            <p:nvPr/>
          </p:nvSpPr>
          <p:spPr>
            <a:xfrm>
              <a:off x="7022588" y="9449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400300" y="1921478"/>
            <a:ext cx="1494781" cy="185356"/>
            <a:chOff x="7534919" y="1097304"/>
            <a:chExt cx="1494781" cy="185356"/>
          </a:xfrm>
        </p:grpSpPr>
        <p:sp>
          <p:nvSpPr>
            <p:cNvPr id="185" name="Oval 184"/>
            <p:cNvSpPr/>
            <p:nvPr/>
          </p:nvSpPr>
          <p:spPr>
            <a:xfrm>
              <a:off x="7534919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6" name="Oval 185"/>
            <p:cNvSpPr/>
            <p:nvPr/>
          </p:nvSpPr>
          <p:spPr>
            <a:xfrm>
              <a:off x="786893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7" name="Oval 186"/>
            <p:cNvSpPr/>
            <p:nvPr/>
          </p:nvSpPr>
          <p:spPr>
            <a:xfrm>
              <a:off x="8192231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8" name="Oval 187"/>
            <p:cNvSpPr/>
            <p:nvPr/>
          </p:nvSpPr>
          <p:spPr>
            <a:xfrm>
              <a:off x="8526250" y="11007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9" name="Oval 188"/>
            <p:cNvSpPr/>
            <p:nvPr/>
          </p:nvSpPr>
          <p:spPr>
            <a:xfrm>
              <a:off x="885138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1059797" y="1450209"/>
            <a:ext cx="1494781" cy="185356"/>
            <a:chOff x="7534919" y="1097304"/>
            <a:chExt cx="1494781" cy="185356"/>
          </a:xfrm>
        </p:grpSpPr>
        <p:sp>
          <p:nvSpPr>
            <p:cNvPr id="192" name="Oval 191"/>
            <p:cNvSpPr/>
            <p:nvPr/>
          </p:nvSpPr>
          <p:spPr>
            <a:xfrm>
              <a:off x="7534919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Oval 192"/>
            <p:cNvSpPr/>
            <p:nvPr/>
          </p:nvSpPr>
          <p:spPr>
            <a:xfrm>
              <a:off x="786893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Oval 193"/>
            <p:cNvSpPr/>
            <p:nvPr/>
          </p:nvSpPr>
          <p:spPr>
            <a:xfrm>
              <a:off x="8192231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Oval 194"/>
            <p:cNvSpPr/>
            <p:nvPr/>
          </p:nvSpPr>
          <p:spPr>
            <a:xfrm>
              <a:off x="8526250" y="11007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6" name="Oval 195"/>
            <p:cNvSpPr/>
            <p:nvPr/>
          </p:nvSpPr>
          <p:spPr>
            <a:xfrm>
              <a:off x="885138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2400300" y="2228850"/>
            <a:ext cx="1494781" cy="185356"/>
            <a:chOff x="7534919" y="1097304"/>
            <a:chExt cx="1494781" cy="185356"/>
          </a:xfrm>
        </p:grpSpPr>
        <p:sp>
          <p:nvSpPr>
            <p:cNvPr id="199" name="Oval 198"/>
            <p:cNvSpPr/>
            <p:nvPr/>
          </p:nvSpPr>
          <p:spPr>
            <a:xfrm>
              <a:off x="7534919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0" name="Oval 199"/>
            <p:cNvSpPr/>
            <p:nvPr/>
          </p:nvSpPr>
          <p:spPr>
            <a:xfrm>
              <a:off x="786893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1" name="Oval 200"/>
            <p:cNvSpPr/>
            <p:nvPr/>
          </p:nvSpPr>
          <p:spPr>
            <a:xfrm>
              <a:off x="8192231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2" name="Oval 201"/>
            <p:cNvSpPr/>
            <p:nvPr/>
          </p:nvSpPr>
          <p:spPr>
            <a:xfrm>
              <a:off x="8526250" y="11007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" name="Oval 208"/>
            <p:cNvSpPr/>
            <p:nvPr/>
          </p:nvSpPr>
          <p:spPr>
            <a:xfrm>
              <a:off x="885138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01" name="Text Placeholder 2"/>
          <p:cNvSpPr txBox="1">
            <a:spLocks/>
          </p:cNvSpPr>
          <p:nvPr/>
        </p:nvSpPr>
        <p:spPr bwMode="auto">
          <a:xfrm>
            <a:off x="2611165" y="1301547"/>
            <a:ext cx="1943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/>
                </a:solidFill>
                <a:latin typeface="Orly's Font 2" pitchFamily="66" charset="0"/>
              </a:rPr>
              <a:t>5 + 5 = 10</a:t>
            </a:r>
            <a:endParaRPr lang="en-US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121" name="Text Placeholder 2"/>
          <p:cNvSpPr txBox="1">
            <a:spLocks/>
          </p:cNvSpPr>
          <p:nvPr/>
        </p:nvSpPr>
        <p:spPr bwMode="auto">
          <a:xfrm>
            <a:off x="4070422" y="1711086"/>
            <a:ext cx="1943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8DAB"/>
                </a:solidFill>
                <a:latin typeface="Orly's Font 2" pitchFamily="66" charset="0"/>
              </a:rPr>
              <a:t>10 + 5 = 15</a:t>
            </a:r>
            <a:endParaRPr lang="en-US" dirty="0">
              <a:solidFill>
                <a:srgbClr val="008DAB"/>
              </a:solidFill>
              <a:latin typeface="Orly's Font 2" pitchFamily="66" charset="0"/>
            </a:endParaRPr>
          </a:p>
        </p:txBody>
      </p:sp>
      <p:sp>
        <p:nvSpPr>
          <p:cNvPr id="122" name="Text Placeholder 2"/>
          <p:cNvSpPr txBox="1">
            <a:spLocks/>
          </p:cNvSpPr>
          <p:nvPr/>
        </p:nvSpPr>
        <p:spPr bwMode="auto">
          <a:xfrm>
            <a:off x="4097065" y="2106112"/>
            <a:ext cx="1943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8DC63F"/>
                </a:solidFill>
                <a:latin typeface="Orly's Font 2" pitchFamily="66" charset="0"/>
              </a:rPr>
              <a:t>15 + 5 = 20</a:t>
            </a:r>
            <a:endParaRPr lang="en-US" dirty="0">
              <a:solidFill>
                <a:srgbClr val="8DC63F"/>
              </a:solidFill>
              <a:latin typeface="Orly's Font 2" pitchFamily="66" charset="0"/>
            </a:endParaRPr>
          </a:p>
        </p:txBody>
      </p:sp>
      <p:sp>
        <p:nvSpPr>
          <p:cNvPr id="123" name="Text Placeholder 2"/>
          <p:cNvSpPr txBox="1">
            <a:spLocks/>
          </p:cNvSpPr>
          <p:nvPr/>
        </p:nvSpPr>
        <p:spPr bwMode="auto">
          <a:xfrm>
            <a:off x="2540117" y="958647"/>
            <a:ext cx="1943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Orly's Font 2" pitchFamily="66" charset="0"/>
              </a:rPr>
              <a:t>0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Orly's Font 2" pitchFamily="66" charset="0"/>
              </a:rPr>
              <a:t> + 5 = 5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124" name="Group 123"/>
          <p:cNvGrpSpPr/>
          <p:nvPr/>
        </p:nvGrpSpPr>
        <p:grpSpPr>
          <a:xfrm>
            <a:off x="3617649" y="2636453"/>
            <a:ext cx="1701192" cy="669925"/>
            <a:chOff x="5938245" y="1085850"/>
            <a:chExt cx="1025700" cy="432135"/>
          </a:xfrm>
          <a:solidFill>
            <a:schemeClr val="accent6"/>
          </a:solidFill>
        </p:grpSpPr>
        <p:sp>
          <p:nvSpPr>
            <p:cNvPr id="128" name="Frame 127"/>
            <p:cNvSpPr/>
            <p:nvPr/>
          </p:nvSpPr>
          <p:spPr>
            <a:xfrm>
              <a:off x="59382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Frame 134"/>
            <p:cNvSpPr/>
            <p:nvPr/>
          </p:nvSpPr>
          <p:spPr>
            <a:xfrm>
              <a:off x="5938246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Frame 146"/>
            <p:cNvSpPr/>
            <p:nvPr/>
          </p:nvSpPr>
          <p:spPr>
            <a:xfrm>
              <a:off x="613878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Frame 147"/>
            <p:cNvSpPr/>
            <p:nvPr/>
          </p:nvSpPr>
          <p:spPr>
            <a:xfrm>
              <a:off x="613878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9" name="Frame 148"/>
            <p:cNvSpPr/>
            <p:nvPr/>
          </p:nvSpPr>
          <p:spPr>
            <a:xfrm>
              <a:off x="633663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0" name="Frame 149"/>
            <p:cNvSpPr/>
            <p:nvPr/>
          </p:nvSpPr>
          <p:spPr>
            <a:xfrm>
              <a:off x="633663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1" name="Frame 150"/>
            <p:cNvSpPr/>
            <p:nvPr/>
          </p:nvSpPr>
          <p:spPr>
            <a:xfrm>
              <a:off x="653181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2" name="Frame 151"/>
            <p:cNvSpPr/>
            <p:nvPr/>
          </p:nvSpPr>
          <p:spPr>
            <a:xfrm>
              <a:off x="653181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Frame 152"/>
            <p:cNvSpPr/>
            <p:nvPr/>
          </p:nvSpPr>
          <p:spPr>
            <a:xfrm>
              <a:off x="67353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Frame 153"/>
            <p:cNvSpPr/>
            <p:nvPr/>
          </p:nvSpPr>
          <p:spPr>
            <a:xfrm>
              <a:off x="6735345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3727495" y="2733711"/>
            <a:ext cx="1494781" cy="185356"/>
            <a:chOff x="7534919" y="1097304"/>
            <a:chExt cx="1494781" cy="185356"/>
          </a:xfrm>
        </p:grpSpPr>
        <p:sp>
          <p:nvSpPr>
            <p:cNvPr id="156" name="Oval 155"/>
            <p:cNvSpPr/>
            <p:nvPr/>
          </p:nvSpPr>
          <p:spPr>
            <a:xfrm>
              <a:off x="7534919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7" name="Oval 156"/>
            <p:cNvSpPr/>
            <p:nvPr/>
          </p:nvSpPr>
          <p:spPr>
            <a:xfrm>
              <a:off x="786893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8" name="Oval 157"/>
            <p:cNvSpPr/>
            <p:nvPr/>
          </p:nvSpPr>
          <p:spPr>
            <a:xfrm>
              <a:off x="8192231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9" name="Oval 158"/>
            <p:cNvSpPr/>
            <p:nvPr/>
          </p:nvSpPr>
          <p:spPr>
            <a:xfrm>
              <a:off x="8526250" y="11007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0" name="Oval 159"/>
            <p:cNvSpPr/>
            <p:nvPr/>
          </p:nvSpPr>
          <p:spPr>
            <a:xfrm>
              <a:off x="885138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727495" y="3041083"/>
            <a:ext cx="1494781" cy="185356"/>
            <a:chOff x="7534919" y="1097304"/>
            <a:chExt cx="1494781" cy="185356"/>
          </a:xfrm>
        </p:grpSpPr>
        <p:sp>
          <p:nvSpPr>
            <p:cNvPr id="162" name="Oval 161"/>
            <p:cNvSpPr/>
            <p:nvPr/>
          </p:nvSpPr>
          <p:spPr>
            <a:xfrm>
              <a:off x="7534919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3" name="Oval 162"/>
            <p:cNvSpPr/>
            <p:nvPr/>
          </p:nvSpPr>
          <p:spPr>
            <a:xfrm>
              <a:off x="786893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" name="Oval 163"/>
            <p:cNvSpPr/>
            <p:nvPr/>
          </p:nvSpPr>
          <p:spPr>
            <a:xfrm>
              <a:off x="8192231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" name="Oval 164"/>
            <p:cNvSpPr/>
            <p:nvPr/>
          </p:nvSpPr>
          <p:spPr>
            <a:xfrm>
              <a:off x="8526250" y="11007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" name="Oval 165"/>
            <p:cNvSpPr/>
            <p:nvPr/>
          </p:nvSpPr>
          <p:spPr>
            <a:xfrm>
              <a:off x="885138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67" name="Text Placeholder 2"/>
          <p:cNvSpPr txBox="1">
            <a:spLocks/>
          </p:cNvSpPr>
          <p:nvPr/>
        </p:nvSpPr>
        <p:spPr bwMode="auto">
          <a:xfrm>
            <a:off x="5299926" y="2523319"/>
            <a:ext cx="22427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8DAB"/>
                </a:solidFill>
                <a:latin typeface="Orly's Font 2" pitchFamily="66" charset="0"/>
              </a:rPr>
              <a:t>20 + 5 = 25</a:t>
            </a:r>
            <a:endParaRPr lang="en-US" dirty="0">
              <a:solidFill>
                <a:srgbClr val="008DAB"/>
              </a:solidFill>
              <a:latin typeface="Orly's Font 2" pitchFamily="66" charset="0"/>
            </a:endParaRPr>
          </a:p>
        </p:txBody>
      </p:sp>
      <p:sp>
        <p:nvSpPr>
          <p:cNvPr id="168" name="Text Placeholder 2"/>
          <p:cNvSpPr txBox="1">
            <a:spLocks/>
          </p:cNvSpPr>
          <p:nvPr/>
        </p:nvSpPr>
        <p:spPr bwMode="auto">
          <a:xfrm>
            <a:off x="5275589" y="2900581"/>
            <a:ext cx="23304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8DC63F"/>
                </a:solidFill>
                <a:latin typeface="Orly's Font 2" pitchFamily="66" charset="0"/>
              </a:rPr>
              <a:t>2</a:t>
            </a:r>
            <a:r>
              <a:rPr lang="en-US" dirty="0" smtClean="0">
                <a:solidFill>
                  <a:srgbClr val="8DC63F"/>
                </a:solidFill>
                <a:latin typeface="Orly's Font 2" pitchFamily="66" charset="0"/>
              </a:rPr>
              <a:t>5 + 5 = 30</a:t>
            </a:r>
            <a:endParaRPr lang="en-US" dirty="0">
              <a:solidFill>
                <a:srgbClr val="8DC63F"/>
              </a:solidFill>
              <a:latin typeface="Orly's Font 2" pitchFamily="66" charset="0"/>
            </a:endParaRPr>
          </a:p>
        </p:txBody>
      </p:sp>
      <p:grpSp>
        <p:nvGrpSpPr>
          <p:cNvPr id="180" name="Group 179"/>
          <p:cNvGrpSpPr/>
          <p:nvPr/>
        </p:nvGrpSpPr>
        <p:grpSpPr>
          <a:xfrm>
            <a:off x="4949298" y="3433254"/>
            <a:ext cx="1701192" cy="669925"/>
            <a:chOff x="5938245" y="1085850"/>
            <a:chExt cx="1025700" cy="432135"/>
          </a:xfrm>
          <a:solidFill>
            <a:schemeClr val="accent6"/>
          </a:solidFill>
        </p:grpSpPr>
        <p:sp>
          <p:nvSpPr>
            <p:cNvPr id="190" name="Frame 189"/>
            <p:cNvSpPr/>
            <p:nvPr/>
          </p:nvSpPr>
          <p:spPr>
            <a:xfrm>
              <a:off x="59382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7" name="Frame 196"/>
            <p:cNvSpPr/>
            <p:nvPr/>
          </p:nvSpPr>
          <p:spPr>
            <a:xfrm>
              <a:off x="5938246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3" name="Frame 202"/>
            <p:cNvSpPr/>
            <p:nvPr/>
          </p:nvSpPr>
          <p:spPr>
            <a:xfrm>
              <a:off x="613878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4" name="Frame 203"/>
            <p:cNvSpPr/>
            <p:nvPr/>
          </p:nvSpPr>
          <p:spPr>
            <a:xfrm>
              <a:off x="613878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5" name="Frame 204"/>
            <p:cNvSpPr/>
            <p:nvPr/>
          </p:nvSpPr>
          <p:spPr>
            <a:xfrm>
              <a:off x="633663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" name="Frame 205"/>
            <p:cNvSpPr/>
            <p:nvPr/>
          </p:nvSpPr>
          <p:spPr>
            <a:xfrm>
              <a:off x="633663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" name="Frame 206"/>
            <p:cNvSpPr/>
            <p:nvPr/>
          </p:nvSpPr>
          <p:spPr>
            <a:xfrm>
              <a:off x="6531810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" name="Frame 207"/>
            <p:cNvSpPr/>
            <p:nvPr/>
          </p:nvSpPr>
          <p:spPr>
            <a:xfrm>
              <a:off x="6531810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3" name="Frame 252"/>
            <p:cNvSpPr/>
            <p:nvPr/>
          </p:nvSpPr>
          <p:spPr>
            <a:xfrm>
              <a:off x="6735345" y="1085850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4" name="Frame 253"/>
            <p:cNvSpPr/>
            <p:nvPr/>
          </p:nvSpPr>
          <p:spPr>
            <a:xfrm>
              <a:off x="6735345" y="1289385"/>
              <a:ext cx="228600" cy="228600"/>
            </a:xfrm>
            <a:prstGeom prst="fram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5059144" y="3530512"/>
            <a:ext cx="1494781" cy="185356"/>
            <a:chOff x="7534919" y="1097304"/>
            <a:chExt cx="1494781" cy="185356"/>
          </a:xfrm>
        </p:grpSpPr>
        <p:sp>
          <p:nvSpPr>
            <p:cNvPr id="256" name="Oval 255"/>
            <p:cNvSpPr/>
            <p:nvPr/>
          </p:nvSpPr>
          <p:spPr>
            <a:xfrm>
              <a:off x="7534919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7" name="Oval 256"/>
            <p:cNvSpPr/>
            <p:nvPr/>
          </p:nvSpPr>
          <p:spPr>
            <a:xfrm>
              <a:off x="786893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8" name="Oval 257"/>
            <p:cNvSpPr/>
            <p:nvPr/>
          </p:nvSpPr>
          <p:spPr>
            <a:xfrm>
              <a:off x="8192231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9" name="Oval 258"/>
            <p:cNvSpPr/>
            <p:nvPr/>
          </p:nvSpPr>
          <p:spPr>
            <a:xfrm>
              <a:off x="8526250" y="11007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" name="Oval 259"/>
            <p:cNvSpPr/>
            <p:nvPr/>
          </p:nvSpPr>
          <p:spPr>
            <a:xfrm>
              <a:off x="885138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5059144" y="3837884"/>
            <a:ext cx="1494781" cy="185356"/>
            <a:chOff x="7534919" y="1097304"/>
            <a:chExt cx="1494781" cy="185356"/>
          </a:xfrm>
        </p:grpSpPr>
        <p:sp>
          <p:nvSpPr>
            <p:cNvPr id="262" name="Oval 261"/>
            <p:cNvSpPr/>
            <p:nvPr/>
          </p:nvSpPr>
          <p:spPr>
            <a:xfrm>
              <a:off x="7534919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3" name="Oval 262"/>
            <p:cNvSpPr/>
            <p:nvPr/>
          </p:nvSpPr>
          <p:spPr>
            <a:xfrm>
              <a:off x="786893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4" name="Oval 263"/>
            <p:cNvSpPr/>
            <p:nvPr/>
          </p:nvSpPr>
          <p:spPr>
            <a:xfrm>
              <a:off x="8192231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5" name="Oval 264"/>
            <p:cNvSpPr/>
            <p:nvPr/>
          </p:nvSpPr>
          <p:spPr>
            <a:xfrm>
              <a:off x="8526250" y="110077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6" name="Oval 265"/>
            <p:cNvSpPr/>
            <p:nvPr/>
          </p:nvSpPr>
          <p:spPr>
            <a:xfrm>
              <a:off x="8851388" y="1097304"/>
              <a:ext cx="178312" cy="18188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67" name="Text Placeholder 2"/>
          <p:cNvSpPr txBox="1">
            <a:spLocks/>
          </p:cNvSpPr>
          <p:nvPr/>
        </p:nvSpPr>
        <p:spPr bwMode="auto">
          <a:xfrm>
            <a:off x="6560527" y="3320120"/>
            <a:ext cx="22427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8DAB"/>
                </a:solidFill>
                <a:latin typeface="Orly's Font 2" pitchFamily="66" charset="0"/>
              </a:rPr>
              <a:t>30 + 5 = 35</a:t>
            </a:r>
            <a:endParaRPr lang="en-US" dirty="0">
              <a:solidFill>
                <a:srgbClr val="008DAB"/>
              </a:solidFill>
              <a:latin typeface="Orly's Font 2" pitchFamily="66" charset="0"/>
            </a:endParaRPr>
          </a:p>
        </p:txBody>
      </p:sp>
      <p:sp>
        <p:nvSpPr>
          <p:cNvPr id="268" name="Text Placeholder 2"/>
          <p:cNvSpPr txBox="1">
            <a:spLocks/>
          </p:cNvSpPr>
          <p:nvPr/>
        </p:nvSpPr>
        <p:spPr bwMode="auto">
          <a:xfrm>
            <a:off x="6536190" y="3697382"/>
            <a:ext cx="23304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8DC63F"/>
                </a:solidFill>
                <a:latin typeface="Orly's Font 2" pitchFamily="66" charset="0"/>
              </a:rPr>
              <a:t>35 + 5 = 40</a:t>
            </a:r>
            <a:endParaRPr lang="en-US" dirty="0">
              <a:solidFill>
                <a:srgbClr val="8DC63F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52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" grpId="0"/>
      <p:bldP spid="121" grpId="0"/>
      <p:bldP spid="122" grpId="0"/>
      <p:bldP spid="123" grpId="0"/>
      <p:bldP spid="167" grpId="0"/>
      <p:bldP spid="168" grpId="0"/>
      <p:bldP spid="267" grpId="0"/>
      <p:bldP spid="2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239024" y="2686050"/>
            <a:ext cx="8658225" cy="457200"/>
            <a:chOff x="239024" y="1885950"/>
            <a:chExt cx="8658225" cy="457200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239024" y="2114550"/>
              <a:ext cx="8658225" cy="2694"/>
            </a:xfrm>
            <a:prstGeom prst="straightConnector1">
              <a:avLst/>
            </a:prstGeom>
            <a:ln w="38100">
              <a:solidFill>
                <a:srgbClr val="0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>
              <a:off x="571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685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800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914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028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143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257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371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485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600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714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828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943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057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171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286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400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2514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628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743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857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971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086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200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314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3429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543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3657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3771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886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4000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4114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4229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4343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4457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4572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4686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4800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4914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5029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5143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5257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5372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5486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5600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5715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5829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5943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6057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6172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86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400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6515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6629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743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6858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972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7086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7200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7315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7429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75438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76581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77724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78867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80010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81153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82296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3439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8458200" y="2000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8572500" y="1885950"/>
              <a:ext cx="0" cy="457200"/>
            </a:xfrm>
            <a:prstGeom prst="line">
              <a:avLst/>
            </a:prstGeom>
            <a:ln w="38100">
              <a:solidFill>
                <a:srgbClr val="007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862267" y="1657350"/>
            <a:ext cx="571500" cy="436238"/>
            <a:chOff x="852890" y="4051560"/>
            <a:chExt cx="457200" cy="348990"/>
          </a:xfrm>
        </p:grpSpPr>
        <p:sp>
          <p:nvSpPr>
            <p:cNvPr id="76" name="Connector 75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78" name="Freeform 77"/>
          <p:cNvSpPr/>
          <p:nvPr/>
        </p:nvSpPr>
        <p:spPr>
          <a:xfrm>
            <a:off x="571500" y="2228850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 Placeholder 2"/>
          <p:cNvSpPr txBox="1">
            <a:spLocks/>
          </p:cNvSpPr>
          <p:nvPr/>
        </p:nvSpPr>
        <p:spPr bwMode="auto">
          <a:xfrm>
            <a:off x="228600" y="3143250"/>
            <a:ext cx="6870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6"/>
                </a:solidFill>
                <a:latin typeface="Orly's Font 2" pitchFamily="66" charset="0"/>
              </a:rPr>
              <a:t>4</a:t>
            </a: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79" name="Text Placeholder 2"/>
          <p:cNvSpPr txBox="1">
            <a:spLocks/>
          </p:cNvSpPr>
          <p:nvPr/>
        </p:nvSpPr>
        <p:spPr bwMode="auto">
          <a:xfrm>
            <a:off x="1328348" y="3090381"/>
            <a:ext cx="755703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6"/>
                </a:solidFill>
                <a:latin typeface="Orly's Font 2" pitchFamily="66" charset="0"/>
              </a:rPr>
              <a:t>5</a:t>
            </a: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0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2005267" y="1600140"/>
            <a:ext cx="571500" cy="436238"/>
            <a:chOff x="852890" y="4051560"/>
            <a:chExt cx="457200" cy="348990"/>
          </a:xfrm>
        </p:grpSpPr>
        <p:sp>
          <p:nvSpPr>
            <p:cNvPr id="104" name="Connector 103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106" name="Freeform 105"/>
          <p:cNvSpPr/>
          <p:nvPr/>
        </p:nvSpPr>
        <p:spPr>
          <a:xfrm>
            <a:off x="1714500" y="2171640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Text Placeholder 2"/>
          <p:cNvSpPr txBox="1">
            <a:spLocks/>
          </p:cNvSpPr>
          <p:nvPr/>
        </p:nvSpPr>
        <p:spPr bwMode="auto">
          <a:xfrm>
            <a:off x="2471348" y="30860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60</a:t>
            </a:r>
          </a:p>
        </p:txBody>
      </p:sp>
      <p:grpSp>
        <p:nvGrpSpPr>
          <p:cNvPr id="108" name="Group 107"/>
          <p:cNvGrpSpPr/>
          <p:nvPr/>
        </p:nvGrpSpPr>
        <p:grpSpPr>
          <a:xfrm>
            <a:off x="3148267" y="1600140"/>
            <a:ext cx="571500" cy="436238"/>
            <a:chOff x="852890" y="4051560"/>
            <a:chExt cx="457200" cy="348990"/>
          </a:xfrm>
        </p:grpSpPr>
        <p:sp>
          <p:nvSpPr>
            <p:cNvPr id="109" name="Connector 108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111" name="Freeform 110"/>
          <p:cNvSpPr/>
          <p:nvPr/>
        </p:nvSpPr>
        <p:spPr>
          <a:xfrm>
            <a:off x="2857500" y="2171640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ext Placeholder 2"/>
          <p:cNvSpPr txBox="1">
            <a:spLocks/>
          </p:cNvSpPr>
          <p:nvPr/>
        </p:nvSpPr>
        <p:spPr bwMode="auto">
          <a:xfrm>
            <a:off x="3614348" y="30860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70</a:t>
            </a:r>
          </a:p>
        </p:txBody>
      </p:sp>
      <p:grpSp>
        <p:nvGrpSpPr>
          <p:cNvPr id="113" name="Group 112"/>
          <p:cNvGrpSpPr/>
          <p:nvPr/>
        </p:nvGrpSpPr>
        <p:grpSpPr>
          <a:xfrm>
            <a:off x="4291267" y="1596342"/>
            <a:ext cx="571500" cy="436238"/>
            <a:chOff x="852890" y="4051560"/>
            <a:chExt cx="457200" cy="348990"/>
          </a:xfrm>
        </p:grpSpPr>
        <p:sp>
          <p:nvSpPr>
            <p:cNvPr id="114" name="Connector 113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116" name="Freeform 115"/>
          <p:cNvSpPr/>
          <p:nvPr/>
        </p:nvSpPr>
        <p:spPr>
          <a:xfrm>
            <a:off x="4000500" y="2167842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 Placeholder 2"/>
          <p:cNvSpPr txBox="1">
            <a:spLocks/>
          </p:cNvSpPr>
          <p:nvPr/>
        </p:nvSpPr>
        <p:spPr bwMode="auto">
          <a:xfrm>
            <a:off x="4757348" y="3082242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80</a:t>
            </a:r>
          </a:p>
        </p:txBody>
      </p:sp>
      <p:grpSp>
        <p:nvGrpSpPr>
          <p:cNvPr id="118" name="Group 117"/>
          <p:cNvGrpSpPr/>
          <p:nvPr/>
        </p:nvGrpSpPr>
        <p:grpSpPr>
          <a:xfrm>
            <a:off x="5434267" y="1600140"/>
            <a:ext cx="571500" cy="436238"/>
            <a:chOff x="852890" y="4051560"/>
            <a:chExt cx="457200" cy="348990"/>
          </a:xfrm>
        </p:grpSpPr>
        <p:sp>
          <p:nvSpPr>
            <p:cNvPr id="119" name="Connector 118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121" name="Freeform 120"/>
          <p:cNvSpPr/>
          <p:nvPr/>
        </p:nvSpPr>
        <p:spPr>
          <a:xfrm>
            <a:off x="5143500" y="2171640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xt Placeholder 2"/>
          <p:cNvSpPr txBox="1">
            <a:spLocks/>
          </p:cNvSpPr>
          <p:nvPr/>
        </p:nvSpPr>
        <p:spPr bwMode="auto">
          <a:xfrm>
            <a:off x="5900348" y="30860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90</a:t>
            </a:r>
          </a:p>
        </p:txBody>
      </p:sp>
      <p:grpSp>
        <p:nvGrpSpPr>
          <p:cNvPr id="123" name="Group 122"/>
          <p:cNvGrpSpPr/>
          <p:nvPr/>
        </p:nvGrpSpPr>
        <p:grpSpPr>
          <a:xfrm>
            <a:off x="6577267" y="1600140"/>
            <a:ext cx="571500" cy="436238"/>
            <a:chOff x="852890" y="4051560"/>
            <a:chExt cx="457200" cy="348990"/>
          </a:xfrm>
        </p:grpSpPr>
        <p:sp>
          <p:nvSpPr>
            <p:cNvPr id="124" name="Connector 123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126" name="Freeform 125"/>
          <p:cNvSpPr/>
          <p:nvPr/>
        </p:nvSpPr>
        <p:spPr>
          <a:xfrm>
            <a:off x="6286500" y="2171640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xt Placeholder 2"/>
          <p:cNvSpPr txBox="1">
            <a:spLocks/>
          </p:cNvSpPr>
          <p:nvPr/>
        </p:nvSpPr>
        <p:spPr bwMode="auto">
          <a:xfrm>
            <a:off x="7043348" y="30860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100</a:t>
            </a:r>
          </a:p>
        </p:txBody>
      </p:sp>
      <p:grpSp>
        <p:nvGrpSpPr>
          <p:cNvPr id="128" name="Group 127"/>
          <p:cNvGrpSpPr/>
          <p:nvPr/>
        </p:nvGrpSpPr>
        <p:grpSpPr>
          <a:xfrm>
            <a:off x="7720267" y="1600140"/>
            <a:ext cx="571500" cy="436238"/>
            <a:chOff x="852890" y="4051560"/>
            <a:chExt cx="457200" cy="348990"/>
          </a:xfrm>
        </p:grpSpPr>
        <p:sp>
          <p:nvSpPr>
            <p:cNvPr id="129" name="Connector 128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852890" y="4051560"/>
              <a:ext cx="457200" cy="3200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sp>
        <p:nvSpPr>
          <p:cNvPr id="131" name="Freeform 130"/>
          <p:cNvSpPr/>
          <p:nvPr/>
        </p:nvSpPr>
        <p:spPr>
          <a:xfrm>
            <a:off x="7429500" y="2171640"/>
            <a:ext cx="1143000" cy="709744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Text Placeholder 2"/>
          <p:cNvSpPr txBox="1">
            <a:spLocks/>
          </p:cNvSpPr>
          <p:nvPr/>
        </p:nvSpPr>
        <p:spPr bwMode="auto">
          <a:xfrm>
            <a:off x="8186348" y="30860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/>
                </a:solidFill>
                <a:latin typeface="Orly's Font 2" pitchFamily="66" charset="0"/>
              </a:rPr>
              <a:t>110</a:t>
            </a:r>
          </a:p>
        </p:txBody>
      </p:sp>
    </p:spTree>
    <p:extLst>
      <p:ext uri="{BB962C8B-B14F-4D97-AF65-F5344CB8AC3E}">
        <p14:creationId xmlns:p14="http://schemas.microsoft.com/office/powerpoint/2010/main" val="395484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83" grpId="0"/>
      <p:bldP spid="79" grpId="0"/>
      <p:bldP spid="106" grpId="0" animBg="1"/>
      <p:bldP spid="107" grpId="0"/>
      <p:bldP spid="111" grpId="0" animBg="1"/>
      <p:bldP spid="112" grpId="0"/>
      <p:bldP spid="116" grpId="0" animBg="1"/>
      <p:bldP spid="117" grpId="0"/>
      <p:bldP spid="121" grpId="0" animBg="1"/>
      <p:bldP spid="122" grpId="0"/>
      <p:bldP spid="126" grpId="0" animBg="1"/>
      <p:bldP spid="127" grpId="0"/>
      <p:bldP spid="131" grpId="0" animBg="1"/>
      <p:bldP spid="132" grpId="0"/>
    </p:bldLst>
  </p:timing>
</p:sld>
</file>

<file path=ppt/theme/theme1.xml><?xml version="1.0" encoding="utf-8"?>
<a:theme xmlns:a="http://schemas.openxmlformats.org/drawingml/2006/main" name="Lesson Slides Even Odd Lesson 2a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Slides Even Odd Lesson 2a.pptx</Template>
  <TotalTime>14714</TotalTime>
  <Words>523</Words>
  <Application>Microsoft Office PowerPoint</Application>
  <PresentationFormat>On-screen Show (16:9)</PresentationFormat>
  <Paragraphs>388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Courier New</vt:lpstr>
      <vt:lpstr>Wingdings</vt:lpstr>
      <vt:lpstr>Book Antiqua</vt:lpstr>
      <vt:lpstr>Helvetica</vt:lpstr>
      <vt:lpstr>Orly's Font 2</vt:lpstr>
      <vt:lpstr>Calibri</vt:lpstr>
      <vt:lpstr>Verdana</vt:lpstr>
      <vt:lpstr>Lesson Slides Even Odd Lesson 2a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341</cp:revision>
  <dcterms:created xsi:type="dcterms:W3CDTF">2011-06-12T17:04:43Z</dcterms:created>
  <dcterms:modified xsi:type="dcterms:W3CDTF">2015-06-07T12:51:25Z</dcterms:modified>
</cp:coreProperties>
</file>